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56" r:id="rId5"/>
    <p:sldId id="257" r:id="rId6"/>
    <p:sldId id="259" r:id="rId7"/>
    <p:sldId id="260" r:id="rId8"/>
    <p:sldId id="283" r:id="rId9"/>
    <p:sldId id="284" r:id="rId10"/>
    <p:sldId id="27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B8BF"/>
    <a:srgbClr val="5869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55" autoAdjust="0"/>
    <p:restoredTop sz="94717" autoAdjust="0"/>
  </p:normalViewPr>
  <p:slideViewPr>
    <p:cSldViewPr snapToGrid="0">
      <p:cViewPr varScale="1">
        <p:scale>
          <a:sx n="69" d="100"/>
          <a:sy n="69" d="100"/>
        </p:scale>
        <p:origin x="780" y="6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1A50702-3C68-4B14-B819-72B57D27F9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0F4880-E690-44D0-8356-A9E7BDBAB0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E6205E-B305-4B90-9534-3C5E99A0275E}" type="datetimeFigureOut">
              <a:rPr lang="en-US" smtClean="0"/>
              <a:t>11/20/2023</a:t>
            </a:fld>
            <a:endParaRPr lang="en-US" dirty="0"/>
          </a:p>
        </p:txBody>
      </p:sp>
      <p:sp>
        <p:nvSpPr>
          <p:cNvPr id="4" name="Footer Placeholder 3">
            <a:extLst>
              <a:ext uri="{FF2B5EF4-FFF2-40B4-BE49-F238E27FC236}">
                <a16:creationId xmlns:a16="http://schemas.microsoft.com/office/drawing/2014/main" id="{26B4ACF6-39FD-4B08-A7D5-5BFDC37B46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F7C9FD2-2C57-4DE7-8EA4-86DEE80B988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0AC623C-86E0-4A85-83FB-F4A716956FD4}" type="slidenum">
              <a:rPr lang="en-US" smtClean="0"/>
              <a:t>‹#›</a:t>
            </a:fld>
            <a:endParaRPr lang="en-US" dirty="0"/>
          </a:p>
        </p:txBody>
      </p:sp>
    </p:spTree>
    <p:extLst>
      <p:ext uri="{BB962C8B-B14F-4D97-AF65-F5344CB8AC3E}">
        <p14:creationId xmlns:p14="http://schemas.microsoft.com/office/powerpoint/2010/main" val="1693955593"/>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g>
</file>

<file path=ppt/media/image4.jpg>
</file>

<file path=ppt/media/image5.png>
</file>

<file path=ppt/media/image6.png>
</file>

<file path=ppt/media/image7.svg>
</file>

<file path=ppt/media/image8.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722F1-E430-42A1-A473-1759336AECCE}" type="datetimeFigureOut">
              <a:rPr lang="en-US" smtClean="0"/>
              <a:t>11/20/2023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7D7554-D10C-4E29-B8E6-BB7111FA614F}" type="slidenum">
              <a:rPr lang="en-US" smtClean="0"/>
              <a:t>‹#›</a:t>
            </a:fld>
            <a:endParaRPr lang="en-US" dirty="0"/>
          </a:p>
        </p:txBody>
      </p:sp>
    </p:spTree>
    <p:extLst>
      <p:ext uri="{BB962C8B-B14F-4D97-AF65-F5344CB8AC3E}">
        <p14:creationId xmlns:p14="http://schemas.microsoft.com/office/powerpoint/2010/main" val="3517347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65C9C5B-BBA9-42AB-806E-92FC22E19CBA}"/>
              </a:ext>
            </a:extLst>
          </p:cNvPr>
          <p:cNvSpPr/>
          <p:nvPr userDrawn="1"/>
        </p:nvSpPr>
        <p:spPr>
          <a:xfrm>
            <a:off x="-1" y="0"/>
            <a:ext cx="903746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AF30CF48-DD5D-4C81-BA7E-470DCBA61E62}"/>
              </a:ext>
            </a:extLst>
          </p:cNvPr>
          <p:cNvSpPr>
            <a:spLocks noGrp="1"/>
          </p:cNvSpPr>
          <p:nvPr>
            <p:ph type="pic" sz="quarter" idx="10" hasCustomPrompt="1"/>
          </p:nvPr>
        </p:nvSpPr>
        <p:spPr>
          <a:xfrm>
            <a:off x="2476500" y="622103"/>
            <a:ext cx="9715500" cy="3720928"/>
          </a:xfrm>
          <a:prstGeom prst="rect">
            <a:avLst/>
          </a:prstGeom>
        </p:spPr>
        <p:txBody>
          <a:bodyPr/>
          <a:lstStyle>
            <a:lvl1pPr marL="0" indent="0" algn="ctr">
              <a:buNone/>
              <a:defRPr/>
            </a:lvl1pPr>
          </a:lstStyle>
          <a:p>
            <a:r>
              <a:rPr lang="en-US" dirty="0"/>
              <a:t>Click to add photo</a:t>
            </a:r>
          </a:p>
        </p:txBody>
      </p:sp>
      <p:cxnSp>
        <p:nvCxnSpPr>
          <p:cNvPr id="15" name="Straight Connector 14">
            <a:extLst>
              <a:ext uri="{FF2B5EF4-FFF2-40B4-BE49-F238E27FC236}">
                <a16:creationId xmlns:a16="http://schemas.microsoft.com/office/drawing/2014/main" id="{E7E08E4E-686B-490D-8EA1-DDC9F1BC7C24}"/>
              </a:ext>
            </a:extLst>
          </p:cNvPr>
          <p:cNvCxnSpPr>
            <a:cxnSpLocks/>
          </p:cNvCxnSpPr>
          <p:nvPr userDrawn="1"/>
        </p:nvCxnSpPr>
        <p:spPr>
          <a:xfrm>
            <a:off x="739466" y="0"/>
            <a:ext cx="0" cy="6187736"/>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0" name="Text Placeholder 12">
            <a:extLst>
              <a:ext uri="{FF2B5EF4-FFF2-40B4-BE49-F238E27FC236}">
                <a16:creationId xmlns:a16="http://schemas.microsoft.com/office/drawing/2014/main" id="{C78B2B3F-3573-4632-872A-ADB36AF4125A}"/>
              </a:ext>
            </a:extLst>
          </p:cNvPr>
          <p:cNvSpPr>
            <a:spLocks noGrp="1"/>
          </p:cNvSpPr>
          <p:nvPr>
            <p:ph type="body" sz="quarter" idx="12" hasCustomPrompt="1"/>
          </p:nvPr>
        </p:nvSpPr>
        <p:spPr>
          <a:xfrm>
            <a:off x="6359337" y="5779363"/>
            <a:ext cx="2459114" cy="685430"/>
          </a:xfrm>
          <a:prstGeom prst="rect">
            <a:avLst/>
          </a:prstGeom>
        </p:spPr>
        <p:txBody>
          <a:bodyPr anchor="ctr"/>
          <a:lstStyle>
            <a:lvl1pPr marL="0" indent="0" algn="r">
              <a:lnSpc>
                <a:spcPct val="80000"/>
              </a:lnSpc>
              <a:spcBef>
                <a:spcPts val="0"/>
              </a:spcBef>
              <a:buNone/>
              <a:defRPr sz="1800" spc="100" baseline="0">
                <a:solidFill>
                  <a:schemeClr val="accent5">
                    <a:lumMod val="20000"/>
                    <a:lumOff val="80000"/>
                  </a:schemeClr>
                </a:solidFill>
                <a:latin typeface="+mn-lt"/>
              </a:defRPr>
            </a:lvl1pPr>
          </a:lstStyle>
          <a:p>
            <a:pPr lvl="0"/>
            <a:r>
              <a:rPr lang="en-US"/>
              <a:t>Click to add name</a:t>
            </a:r>
          </a:p>
        </p:txBody>
      </p:sp>
      <p:sp>
        <p:nvSpPr>
          <p:cNvPr id="12" name="Text Placeholder 12">
            <a:extLst>
              <a:ext uri="{FF2B5EF4-FFF2-40B4-BE49-F238E27FC236}">
                <a16:creationId xmlns:a16="http://schemas.microsoft.com/office/drawing/2014/main" id="{6FF5EE2F-D68A-4C3C-A342-4C0CE6CE20CB}"/>
              </a:ext>
            </a:extLst>
          </p:cNvPr>
          <p:cNvSpPr>
            <a:spLocks noGrp="1"/>
          </p:cNvSpPr>
          <p:nvPr>
            <p:ph type="body" sz="quarter" idx="13" hasCustomPrompt="1"/>
          </p:nvPr>
        </p:nvSpPr>
        <p:spPr>
          <a:xfrm>
            <a:off x="9299663" y="5791178"/>
            <a:ext cx="2459114" cy="685429"/>
          </a:xfrm>
          <a:prstGeom prst="rect">
            <a:avLst/>
          </a:prstGeom>
        </p:spPr>
        <p:txBody>
          <a:bodyPr anchor="ctr"/>
          <a:lstStyle>
            <a:lvl1pPr marL="0" indent="0">
              <a:lnSpc>
                <a:spcPct val="80000"/>
              </a:lnSpc>
              <a:spcBef>
                <a:spcPts val="0"/>
              </a:spcBef>
              <a:buNone/>
              <a:defRPr sz="1600" cap="all" spc="100" baseline="0">
                <a:solidFill>
                  <a:schemeClr val="accent1"/>
                </a:solidFill>
                <a:latin typeface="+mn-lt"/>
              </a:defRPr>
            </a:lvl1pPr>
          </a:lstStyle>
          <a:p>
            <a:pPr lvl="0"/>
            <a:r>
              <a:rPr lang="en-US"/>
              <a:t>Click to add date</a:t>
            </a:r>
          </a:p>
        </p:txBody>
      </p:sp>
      <p:sp>
        <p:nvSpPr>
          <p:cNvPr id="2" name="Title 1">
            <a:extLst>
              <a:ext uri="{FF2B5EF4-FFF2-40B4-BE49-F238E27FC236}">
                <a16:creationId xmlns:a16="http://schemas.microsoft.com/office/drawing/2014/main" id="{D52DB723-8435-4F35-BF55-AFB7DC8FD4C3}"/>
              </a:ext>
            </a:extLst>
          </p:cNvPr>
          <p:cNvSpPr>
            <a:spLocks noGrp="1"/>
          </p:cNvSpPr>
          <p:nvPr>
            <p:ph type="title" hasCustomPrompt="1"/>
          </p:nvPr>
        </p:nvSpPr>
        <p:spPr>
          <a:xfrm>
            <a:off x="995205" y="4965134"/>
            <a:ext cx="4333088" cy="1596004"/>
          </a:xfrm>
          <a:prstGeom prst="rect">
            <a:avLst/>
          </a:prstGeom>
        </p:spPr>
        <p:txBody>
          <a:bodyPr anchor="ctr"/>
          <a:lstStyle>
            <a:lvl1pPr>
              <a:lnSpc>
                <a:spcPct val="80000"/>
              </a:lnSpc>
              <a:defRPr sz="5000" spc="100" baseline="0">
                <a:solidFill>
                  <a:schemeClr val="accent5">
                    <a:lumMod val="20000"/>
                    <a:lumOff val="80000"/>
                  </a:schemeClr>
                </a:solidFill>
              </a:defRPr>
            </a:lvl1pPr>
          </a:lstStyle>
          <a:p>
            <a:r>
              <a:rPr lang="en-US" dirty="0"/>
              <a:t>Click to add title</a:t>
            </a:r>
          </a:p>
        </p:txBody>
      </p:sp>
    </p:spTree>
    <p:extLst>
      <p:ext uri="{BB962C8B-B14F-4D97-AF65-F5344CB8AC3E}">
        <p14:creationId xmlns:p14="http://schemas.microsoft.com/office/powerpoint/2010/main" val="2167580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ng Contoso to the Competition​">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995D6E1F-61DD-45C8-BD0F-87774F3858F1}"/>
              </a:ext>
            </a:extLst>
          </p:cNvPr>
          <p:cNvSpPr>
            <a:spLocks noGrp="1"/>
          </p:cNvSpPr>
          <p:nvPr>
            <p:ph type="pic" sz="quarter" idx="17"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2A3F1E30-78A1-4D04-868B-2FF65A0CDB7B}"/>
              </a:ext>
            </a:extLst>
          </p:cNvPr>
          <p:cNvSpPr>
            <a:spLocks noGrp="1"/>
          </p:cNvSpPr>
          <p:nvPr>
            <p:ph type="dt" sz="half" idx="10"/>
          </p:nvPr>
        </p:nvSpPr>
        <p:spPr/>
        <p:txBody>
          <a:bodyPr/>
          <a:lstStyle/>
          <a:p>
            <a:r>
              <a:rPr lang="en-BB"/>
              <a:t>11/20/2023</a:t>
            </a:r>
            <a:endParaRPr lang="en-US" dirty="0"/>
          </a:p>
        </p:txBody>
      </p:sp>
      <p:sp>
        <p:nvSpPr>
          <p:cNvPr id="6" name="Slide Number Placeholder 5">
            <a:extLst>
              <a:ext uri="{FF2B5EF4-FFF2-40B4-BE49-F238E27FC236}">
                <a16:creationId xmlns:a16="http://schemas.microsoft.com/office/drawing/2014/main" id="{0A92EE5A-2D26-4A38-BF97-6266BFC42526}"/>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1" name="Content Placeholder 15">
            <a:extLst>
              <a:ext uri="{FF2B5EF4-FFF2-40B4-BE49-F238E27FC236}">
                <a16:creationId xmlns:a16="http://schemas.microsoft.com/office/drawing/2014/main" id="{716CE84D-B2FA-4712-9112-9A6349EE051E}"/>
              </a:ext>
            </a:extLst>
          </p:cNvPr>
          <p:cNvSpPr>
            <a:spLocks noGrp="1"/>
          </p:cNvSpPr>
          <p:nvPr>
            <p:ph sz="quarter" idx="16" hasCustomPrompt="1"/>
          </p:nvPr>
        </p:nvSpPr>
        <p:spPr>
          <a:xfrm>
            <a:off x="1008686" y="2921932"/>
            <a:ext cx="4114800" cy="1268810"/>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13" name="Content Placeholder 15">
            <a:extLst>
              <a:ext uri="{FF2B5EF4-FFF2-40B4-BE49-F238E27FC236}">
                <a16:creationId xmlns:a16="http://schemas.microsoft.com/office/drawing/2014/main" id="{5EB29FAF-F8EE-4156-8E07-E14DFBABA091}"/>
              </a:ext>
            </a:extLst>
          </p:cNvPr>
          <p:cNvSpPr>
            <a:spLocks noGrp="1"/>
          </p:cNvSpPr>
          <p:nvPr>
            <p:ph sz="quarter" idx="18" hasCustomPrompt="1"/>
          </p:nvPr>
        </p:nvSpPr>
        <p:spPr>
          <a:xfrm>
            <a:off x="1008686" y="4327267"/>
            <a:ext cx="4114800" cy="1268810"/>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2" name="Title 1">
            <a:extLst>
              <a:ext uri="{FF2B5EF4-FFF2-40B4-BE49-F238E27FC236}">
                <a16:creationId xmlns:a16="http://schemas.microsoft.com/office/drawing/2014/main" id="{DFC5BC42-EC33-40D4-8189-69F1D23ADE04}"/>
              </a:ext>
            </a:extLst>
          </p:cNvPr>
          <p:cNvSpPr>
            <a:spLocks noGrp="1"/>
          </p:cNvSpPr>
          <p:nvPr>
            <p:ph type="title"/>
          </p:nvPr>
        </p:nvSpPr>
        <p:spPr>
          <a:xfrm>
            <a:off x="1008686" y="1516597"/>
            <a:ext cx="3980182" cy="1268810"/>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998323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istory">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p>
            <a:r>
              <a:rPr lang="en-BB"/>
              <a:t>11/20/2023</a:t>
            </a:r>
            <a:endParaRPr lang="en-US" dirty="0"/>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p>
            <a:r>
              <a:rPr lang="en-US"/>
              <a:t>SCHOOL CLUB MANAGEMENT GUI</a:t>
            </a:r>
            <a:endParaRPr lang="en-US" dirty="0"/>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5" name="Text Placeholder 14">
            <a:extLst>
              <a:ext uri="{FF2B5EF4-FFF2-40B4-BE49-F238E27FC236}">
                <a16:creationId xmlns:a16="http://schemas.microsoft.com/office/drawing/2014/main" id="{09C0924B-E154-4A9E-830A-0CED0F96BA6D}"/>
              </a:ext>
            </a:extLst>
          </p:cNvPr>
          <p:cNvSpPr>
            <a:spLocks noGrp="1"/>
          </p:cNvSpPr>
          <p:nvPr>
            <p:ph type="body" sz="quarter" idx="17" hasCustomPrompt="1"/>
          </p:nvPr>
        </p:nvSpPr>
        <p:spPr>
          <a:xfrm>
            <a:off x="171234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9FC371A-791E-4A18-A05F-62DAAB144FE0}"/>
              </a:ext>
            </a:extLst>
          </p:cNvPr>
          <p:cNvSpPr>
            <a:spLocks noGrp="1"/>
          </p:cNvSpPr>
          <p:nvPr>
            <p:ph type="body" sz="quarter" idx="18" hasCustomPrompt="1"/>
          </p:nvPr>
        </p:nvSpPr>
        <p:spPr>
          <a:xfrm>
            <a:off x="250176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7370EA53-C218-4777-8992-DFE61FD94A52}"/>
              </a:ext>
            </a:extLst>
          </p:cNvPr>
          <p:cNvSpPr>
            <a:spLocks noGrp="1"/>
          </p:cNvSpPr>
          <p:nvPr>
            <p:ph type="body" sz="quarter" idx="19" hasCustomPrompt="1"/>
          </p:nvPr>
        </p:nvSpPr>
        <p:spPr>
          <a:xfrm>
            <a:off x="329117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52263598-CA5C-4D32-8005-69A3003C53F0}"/>
              </a:ext>
            </a:extLst>
          </p:cNvPr>
          <p:cNvSpPr>
            <a:spLocks noGrp="1"/>
          </p:cNvSpPr>
          <p:nvPr>
            <p:ph type="body" sz="quarter" idx="20" hasCustomPrompt="1"/>
          </p:nvPr>
        </p:nvSpPr>
        <p:spPr>
          <a:xfrm>
            <a:off x="408059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04255F76-4757-4D5C-80D7-A3307CEBC13D}"/>
              </a:ext>
            </a:extLst>
          </p:cNvPr>
          <p:cNvSpPr>
            <a:spLocks noGrp="1"/>
          </p:cNvSpPr>
          <p:nvPr>
            <p:ph type="body" sz="quarter" idx="21" hasCustomPrompt="1"/>
          </p:nvPr>
        </p:nvSpPr>
        <p:spPr>
          <a:xfrm>
            <a:off x="4810807" y="309397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6948AE7E-55CC-4F22-9239-099E8E8EF216}"/>
              </a:ext>
            </a:extLst>
          </p:cNvPr>
          <p:cNvSpPr>
            <a:spLocks noGrp="1"/>
          </p:cNvSpPr>
          <p:nvPr>
            <p:ph type="body" sz="quarter" idx="22" hasCustomPrompt="1"/>
          </p:nvPr>
        </p:nvSpPr>
        <p:spPr>
          <a:xfrm>
            <a:off x="565942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D91E6446-232F-4870-8335-C708DDB3E7B0}"/>
              </a:ext>
            </a:extLst>
          </p:cNvPr>
          <p:cNvSpPr>
            <a:spLocks noGrp="1"/>
          </p:cNvSpPr>
          <p:nvPr>
            <p:ph type="body" sz="quarter" idx="23" hasCustomPrompt="1"/>
          </p:nvPr>
        </p:nvSpPr>
        <p:spPr>
          <a:xfrm>
            <a:off x="644883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6A3A8254-B2DC-4C36-8E81-397E7CB3EC04}"/>
              </a:ext>
            </a:extLst>
          </p:cNvPr>
          <p:cNvSpPr>
            <a:spLocks noGrp="1"/>
          </p:cNvSpPr>
          <p:nvPr>
            <p:ph type="body" sz="quarter" idx="24" hasCustomPrompt="1"/>
          </p:nvPr>
        </p:nvSpPr>
        <p:spPr>
          <a:xfrm>
            <a:off x="723825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048C7215-4A75-4BF9-96EC-BEA9AA1239CC}"/>
              </a:ext>
            </a:extLst>
          </p:cNvPr>
          <p:cNvSpPr>
            <a:spLocks noGrp="1"/>
          </p:cNvSpPr>
          <p:nvPr>
            <p:ph type="body" sz="quarter" idx="25" hasCustomPrompt="1"/>
          </p:nvPr>
        </p:nvSpPr>
        <p:spPr>
          <a:xfrm>
            <a:off x="802766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C2FA34D0-4280-4201-9E40-5FE0D81D7DCC}"/>
              </a:ext>
            </a:extLst>
          </p:cNvPr>
          <p:cNvSpPr>
            <a:spLocks noGrp="1"/>
          </p:cNvSpPr>
          <p:nvPr>
            <p:ph type="body" sz="quarter" idx="26" hasCustomPrompt="1"/>
          </p:nvPr>
        </p:nvSpPr>
        <p:spPr>
          <a:xfrm>
            <a:off x="881708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BD0D6DFA-0AE8-42A3-ADA8-785B98B99E41}"/>
              </a:ext>
            </a:extLst>
          </p:cNvPr>
          <p:cNvSpPr>
            <a:spLocks noGrp="1"/>
          </p:cNvSpPr>
          <p:nvPr>
            <p:ph type="body" sz="quarter" idx="27" hasCustomPrompt="1"/>
          </p:nvPr>
        </p:nvSpPr>
        <p:spPr>
          <a:xfrm>
            <a:off x="960649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E475D18-842D-4508-9049-99A36DA3895D}"/>
              </a:ext>
            </a:extLst>
          </p:cNvPr>
          <p:cNvSpPr>
            <a:spLocks noGrp="1"/>
          </p:cNvSpPr>
          <p:nvPr>
            <p:ph type="body" sz="quarter" idx="28" hasCustomPrompt="1"/>
          </p:nvPr>
        </p:nvSpPr>
        <p:spPr>
          <a:xfrm>
            <a:off x="10395907"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F7A2B249-C1B4-4F5F-9C74-B3763CCFC8D5}"/>
              </a:ext>
            </a:extLst>
          </p:cNvPr>
          <p:cNvSpPr>
            <a:spLocks noGrp="1"/>
          </p:cNvSpPr>
          <p:nvPr>
            <p:ph type="body" sz="quarter" idx="29" hasCustomPrompt="1"/>
          </p:nvPr>
        </p:nvSpPr>
        <p:spPr>
          <a:xfrm>
            <a:off x="171234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64240E02-7397-4BFB-923B-4E4A96C7C81B}"/>
              </a:ext>
            </a:extLst>
          </p:cNvPr>
          <p:cNvSpPr>
            <a:spLocks noGrp="1"/>
          </p:cNvSpPr>
          <p:nvPr>
            <p:ph type="body" sz="quarter" idx="30" hasCustomPrompt="1"/>
          </p:nvPr>
        </p:nvSpPr>
        <p:spPr>
          <a:xfrm>
            <a:off x="250176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41400094-84D6-4303-BA4B-0E0D1FF018E1}"/>
              </a:ext>
            </a:extLst>
          </p:cNvPr>
          <p:cNvSpPr>
            <a:spLocks noGrp="1"/>
          </p:cNvSpPr>
          <p:nvPr>
            <p:ph type="body" sz="quarter" idx="31" hasCustomPrompt="1"/>
          </p:nvPr>
        </p:nvSpPr>
        <p:spPr>
          <a:xfrm>
            <a:off x="329117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AAF6E8A4-DDDD-49A1-B1C9-3574B58A83D0}"/>
              </a:ext>
            </a:extLst>
          </p:cNvPr>
          <p:cNvSpPr>
            <a:spLocks noGrp="1"/>
          </p:cNvSpPr>
          <p:nvPr>
            <p:ph type="body" sz="quarter" idx="32" hasCustomPrompt="1"/>
          </p:nvPr>
        </p:nvSpPr>
        <p:spPr>
          <a:xfrm>
            <a:off x="408059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D9AB8D6A-C296-4468-9A7D-7F46B36429A0}"/>
              </a:ext>
            </a:extLst>
          </p:cNvPr>
          <p:cNvSpPr>
            <a:spLocks noGrp="1"/>
          </p:cNvSpPr>
          <p:nvPr>
            <p:ph type="body" sz="quarter" idx="33" hasCustomPrompt="1"/>
          </p:nvPr>
        </p:nvSpPr>
        <p:spPr>
          <a:xfrm>
            <a:off x="4810807" y="47957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D17C8109-2F1A-4248-BE14-FE5D4AE1E356}"/>
              </a:ext>
            </a:extLst>
          </p:cNvPr>
          <p:cNvSpPr>
            <a:spLocks noGrp="1"/>
          </p:cNvSpPr>
          <p:nvPr>
            <p:ph type="body" sz="quarter" idx="34" hasCustomPrompt="1"/>
          </p:nvPr>
        </p:nvSpPr>
        <p:spPr>
          <a:xfrm>
            <a:off x="565942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5735C006-B8AC-427F-A337-4F607EB5431F}"/>
              </a:ext>
            </a:extLst>
          </p:cNvPr>
          <p:cNvSpPr>
            <a:spLocks noGrp="1"/>
          </p:cNvSpPr>
          <p:nvPr>
            <p:ph type="body" sz="quarter" idx="35" hasCustomPrompt="1"/>
          </p:nvPr>
        </p:nvSpPr>
        <p:spPr>
          <a:xfrm>
            <a:off x="644883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B62C7805-F615-4B77-89DD-63F1F946E781}"/>
              </a:ext>
            </a:extLst>
          </p:cNvPr>
          <p:cNvSpPr>
            <a:spLocks noGrp="1"/>
          </p:cNvSpPr>
          <p:nvPr>
            <p:ph type="body" sz="quarter" idx="36" hasCustomPrompt="1"/>
          </p:nvPr>
        </p:nvSpPr>
        <p:spPr>
          <a:xfrm>
            <a:off x="723825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7B0BABA0-0326-410E-AECF-0D41365DD47C}"/>
              </a:ext>
            </a:extLst>
          </p:cNvPr>
          <p:cNvSpPr>
            <a:spLocks noGrp="1"/>
          </p:cNvSpPr>
          <p:nvPr>
            <p:ph type="body" sz="quarter" idx="37" hasCustomPrompt="1"/>
          </p:nvPr>
        </p:nvSpPr>
        <p:spPr>
          <a:xfrm>
            <a:off x="802766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9E4FCBEC-4348-4D10-B139-FD526C86B178}"/>
              </a:ext>
            </a:extLst>
          </p:cNvPr>
          <p:cNvSpPr>
            <a:spLocks noGrp="1"/>
          </p:cNvSpPr>
          <p:nvPr>
            <p:ph type="body" sz="quarter" idx="38" hasCustomPrompt="1"/>
          </p:nvPr>
        </p:nvSpPr>
        <p:spPr>
          <a:xfrm>
            <a:off x="881708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DA4FA8D2-F1E5-4A88-855F-84D521DB7046}"/>
              </a:ext>
            </a:extLst>
          </p:cNvPr>
          <p:cNvSpPr>
            <a:spLocks noGrp="1"/>
          </p:cNvSpPr>
          <p:nvPr>
            <p:ph type="body" sz="quarter" idx="39" hasCustomPrompt="1"/>
          </p:nvPr>
        </p:nvSpPr>
        <p:spPr>
          <a:xfrm>
            <a:off x="960649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7E27FFDC-7B67-4C2F-8712-C7961E6E9A91}"/>
              </a:ext>
            </a:extLst>
          </p:cNvPr>
          <p:cNvSpPr>
            <a:spLocks noGrp="1"/>
          </p:cNvSpPr>
          <p:nvPr>
            <p:ph type="body" sz="quarter" idx="40" hasCustomPrompt="1"/>
          </p:nvPr>
        </p:nvSpPr>
        <p:spPr>
          <a:xfrm>
            <a:off x="10395907"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1" name="Text Placeholder 14">
            <a:extLst>
              <a:ext uri="{FF2B5EF4-FFF2-40B4-BE49-F238E27FC236}">
                <a16:creationId xmlns:a16="http://schemas.microsoft.com/office/drawing/2014/main" id="{B098AA04-538E-4D0B-BC5E-3C79B451D15C}"/>
              </a:ext>
            </a:extLst>
          </p:cNvPr>
          <p:cNvSpPr>
            <a:spLocks noGrp="1"/>
          </p:cNvSpPr>
          <p:nvPr>
            <p:ph type="body" sz="quarter" idx="41" hasCustomPrompt="1"/>
          </p:nvPr>
        </p:nvSpPr>
        <p:spPr>
          <a:xfrm>
            <a:off x="696804" y="2672211"/>
            <a:ext cx="1021001" cy="501726"/>
          </a:xfrm>
          <a:prstGeom prst="rect">
            <a:avLst/>
          </a:prstGeom>
        </p:spPr>
        <p:txBody>
          <a:bodyPr anchor="ctr"/>
          <a:lstStyle>
            <a:lvl1pPr marL="0" indent="0" algn="ctr">
              <a:buNone/>
              <a:defRPr sz="2000" cap="all" spc="100" baseline="0">
                <a:solidFill>
                  <a:schemeClr val="accent5">
                    <a:lumMod val="50000"/>
                  </a:schemeClr>
                </a:solidFill>
                <a:latin typeface="+mj-lt"/>
              </a:defRPr>
            </a:lvl1pPr>
          </a:lstStyle>
          <a:p>
            <a:pPr lvl="0"/>
            <a:r>
              <a:rPr lang="en-US"/>
              <a:t>Add year</a:t>
            </a:r>
          </a:p>
        </p:txBody>
      </p:sp>
      <p:sp>
        <p:nvSpPr>
          <p:cNvPr id="52" name="Text Placeholder 14">
            <a:extLst>
              <a:ext uri="{FF2B5EF4-FFF2-40B4-BE49-F238E27FC236}">
                <a16:creationId xmlns:a16="http://schemas.microsoft.com/office/drawing/2014/main" id="{80992CBE-A6F0-4FF1-8F4F-84B050480AD2}"/>
              </a:ext>
            </a:extLst>
          </p:cNvPr>
          <p:cNvSpPr>
            <a:spLocks noGrp="1"/>
          </p:cNvSpPr>
          <p:nvPr>
            <p:ph type="body" sz="quarter" idx="42" hasCustomPrompt="1"/>
          </p:nvPr>
        </p:nvSpPr>
        <p:spPr>
          <a:xfrm>
            <a:off x="696804" y="4361409"/>
            <a:ext cx="1021001" cy="501726"/>
          </a:xfrm>
          <a:prstGeom prst="rect">
            <a:avLst/>
          </a:prstGeom>
        </p:spPr>
        <p:txBody>
          <a:bodyPr anchor="ctr"/>
          <a:lstStyle>
            <a:lvl1pPr marL="0" indent="0" algn="ctr">
              <a:buNone/>
              <a:defRPr sz="2000" cap="all" spc="100" baseline="0">
                <a:solidFill>
                  <a:schemeClr val="accent5">
                    <a:lumMod val="50000"/>
                  </a:schemeClr>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738B60B3-540F-4900-A4BB-0B521A1F75C1}"/>
              </a:ext>
            </a:extLst>
          </p:cNvPr>
          <p:cNvSpPr>
            <a:spLocks noGrp="1"/>
          </p:cNvSpPr>
          <p:nvPr>
            <p:ph type="body" sz="quarter" idx="43" hasCustomPrompt="1"/>
          </p:nvPr>
        </p:nvSpPr>
        <p:spPr>
          <a:xfrm>
            <a:off x="2029367"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4" name="Text Placeholder 14">
            <a:extLst>
              <a:ext uri="{FF2B5EF4-FFF2-40B4-BE49-F238E27FC236}">
                <a16:creationId xmlns:a16="http://schemas.microsoft.com/office/drawing/2014/main" id="{FD7D7797-7938-4D6E-B5A4-21536E2021EF}"/>
              </a:ext>
            </a:extLst>
          </p:cNvPr>
          <p:cNvSpPr>
            <a:spLocks noGrp="1"/>
          </p:cNvSpPr>
          <p:nvPr>
            <p:ph type="body" sz="quarter" idx="44" hasCustomPrompt="1"/>
          </p:nvPr>
        </p:nvSpPr>
        <p:spPr>
          <a:xfrm>
            <a:off x="4397612"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F7B339B7-1A20-4B38-8EAE-3C98E757DA31}"/>
              </a:ext>
            </a:extLst>
          </p:cNvPr>
          <p:cNvSpPr>
            <a:spLocks noGrp="1"/>
          </p:cNvSpPr>
          <p:nvPr>
            <p:ph type="body" sz="quarter" idx="45" hasCustomPrompt="1"/>
          </p:nvPr>
        </p:nvSpPr>
        <p:spPr>
          <a:xfrm>
            <a:off x="8344687"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3D0B1401-F4EC-4750-A2AA-34CD72504AC2}"/>
              </a:ext>
            </a:extLst>
          </p:cNvPr>
          <p:cNvSpPr>
            <a:spLocks noGrp="1"/>
          </p:cNvSpPr>
          <p:nvPr>
            <p:ph type="body" sz="quarter" idx="46" hasCustomPrompt="1"/>
          </p:nvPr>
        </p:nvSpPr>
        <p:spPr>
          <a:xfrm>
            <a:off x="2029367" y="386978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5C7DA61-BA93-48EE-BB6E-9E5D96271ACE}"/>
              </a:ext>
            </a:extLst>
          </p:cNvPr>
          <p:cNvSpPr>
            <a:spLocks noGrp="1"/>
          </p:cNvSpPr>
          <p:nvPr>
            <p:ph type="body" sz="quarter" idx="47" hasCustomPrompt="1"/>
          </p:nvPr>
        </p:nvSpPr>
        <p:spPr>
          <a:xfrm>
            <a:off x="5976442" y="3869787"/>
            <a:ext cx="1440088" cy="408780"/>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6B7F232D-8C58-4A29-8A95-52E6B74C0533}"/>
              </a:ext>
            </a:extLst>
          </p:cNvPr>
          <p:cNvSpPr>
            <a:spLocks noGrp="1"/>
          </p:cNvSpPr>
          <p:nvPr>
            <p:ph type="body" sz="quarter" idx="48" hasCustomPrompt="1"/>
          </p:nvPr>
        </p:nvSpPr>
        <p:spPr>
          <a:xfrm>
            <a:off x="9923517" y="386978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cxnSp>
        <p:nvCxnSpPr>
          <p:cNvPr id="102" name="Straight Connector 101">
            <a:extLst>
              <a:ext uri="{FF2B5EF4-FFF2-40B4-BE49-F238E27FC236}">
                <a16:creationId xmlns:a16="http://schemas.microsoft.com/office/drawing/2014/main" id="{F2334811-4848-4246-ACD8-273541203B2A}"/>
              </a:ext>
            </a:extLst>
          </p:cNvPr>
          <p:cNvCxnSpPr>
            <a:cxnSpLocks/>
          </p:cNvCxnSpPr>
          <p:nvPr userDrawn="1"/>
        </p:nvCxnSpPr>
        <p:spPr>
          <a:xfrm>
            <a:off x="0" y="755452"/>
            <a:ext cx="980936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5E76D73-D506-4E6B-A789-AB87E732AD08}"/>
              </a:ext>
            </a:extLst>
          </p:cNvPr>
          <p:cNvSpPr>
            <a:spLocks noGrp="1"/>
          </p:cNvSpPr>
          <p:nvPr>
            <p:ph type="title"/>
          </p:nvPr>
        </p:nvSpPr>
        <p:spPr>
          <a:xfrm>
            <a:off x="9410418" y="100579"/>
            <a:ext cx="1943381" cy="1268811"/>
          </a:xfrm>
          <a:prstGeom prst="rect">
            <a:avLst/>
          </a:prstGeom>
        </p:spPr>
        <p:txBody>
          <a:bodyPr anchor="ctr"/>
          <a:lstStyle>
            <a:lvl1pPr algn="r">
              <a:lnSpc>
                <a:spcPct val="125000"/>
              </a:lnSpc>
              <a:defRPr lang="en-US" sz="2400" spc="100" baseline="0">
                <a:solidFill>
                  <a:schemeClr val="accent1"/>
                </a:solidFill>
                <a:ea typeface="+mn-ea"/>
                <a:cs typeface="+mn-cs"/>
              </a:defRPr>
            </a:lvl1pPr>
          </a:lstStyle>
          <a:p>
            <a:pPr marL="0" lvl="0" indent="0" algn="r">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9277009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Key Takeaway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A3D8856B-7A24-4C55-9910-ED81BFA0A027}"/>
              </a:ext>
            </a:extLst>
          </p:cNvPr>
          <p:cNvSpPr>
            <a:spLocks noGrp="1"/>
          </p:cNvSpPr>
          <p:nvPr>
            <p:ph type="pic" sz="quarter" idx="17" hasCustomPrompt="1"/>
          </p:nvPr>
        </p:nvSpPr>
        <p:spPr>
          <a:xfrm>
            <a:off x="0" y="0"/>
            <a:ext cx="6096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BB"/>
              <a:t>11/20/2023</a:t>
            </a:r>
            <a:endParaRPr lang="en-US" dirty="0"/>
          </a:p>
        </p:txBody>
      </p:sp>
      <p:sp>
        <p:nvSpPr>
          <p:cNvPr id="9" name="Content Placeholder 15">
            <a:extLst>
              <a:ext uri="{FF2B5EF4-FFF2-40B4-BE49-F238E27FC236}">
                <a16:creationId xmlns:a16="http://schemas.microsoft.com/office/drawing/2014/main" id="{3B3118EB-9968-4E6E-B2B6-A76765DCFA49}"/>
              </a:ext>
            </a:extLst>
          </p:cNvPr>
          <p:cNvSpPr>
            <a:spLocks noGrp="1"/>
          </p:cNvSpPr>
          <p:nvPr>
            <p:ph sz="quarter" idx="16" hasCustomPrompt="1"/>
          </p:nvPr>
        </p:nvSpPr>
        <p:spPr>
          <a:xfrm>
            <a:off x="7101509" y="2431279"/>
            <a:ext cx="4288971" cy="3055121"/>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10" name="Footer Placeholder 4">
            <a:extLst>
              <a:ext uri="{FF2B5EF4-FFF2-40B4-BE49-F238E27FC236}">
                <a16:creationId xmlns:a16="http://schemas.microsoft.com/office/drawing/2014/main" id="{3ABAA64D-DEC0-453B-A9D7-7183AF0CEF2F}"/>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a:t>SCHOOL CLUB MANAGEMENT GUI</a:t>
            </a:r>
            <a:endParaRPr lang="en-US" dirty="0"/>
          </a:p>
        </p:txBody>
      </p:sp>
      <p:sp>
        <p:nvSpPr>
          <p:cNvPr id="11" name="Slide Number Placeholder 5">
            <a:extLst>
              <a:ext uri="{FF2B5EF4-FFF2-40B4-BE49-F238E27FC236}">
                <a16:creationId xmlns:a16="http://schemas.microsoft.com/office/drawing/2014/main" id="{F74F7F62-A2D6-471E-83D8-44BA2699C00F}"/>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cxnSp>
        <p:nvCxnSpPr>
          <p:cNvPr id="12" name="Straight Connector 11">
            <a:extLst>
              <a:ext uri="{FF2B5EF4-FFF2-40B4-BE49-F238E27FC236}">
                <a16:creationId xmlns:a16="http://schemas.microsoft.com/office/drawing/2014/main" id="{CF88F189-31A8-4BA7-80D9-4A40A4E2B87D}"/>
              </a:ext>
              <a:ext uri="{C183D7F6-B498-43B3-948B-1728B52AA6E4}">
                <adec:decorative xmlns:adec="http://schemas.microsoft.com/office/drawing/2017/decorative" val="1"/>
              </a:ext>
            </a:extLst>
          </p:cNvPr>
          <p:cNvCxnSpPr>
            <a:cxnSpLocks/>
          </p:cNvCxnSpPr>
          <p:nvPr userDrawn="1"/>
        </p:nvCxnSpPr>
        <p:spPr>
          <a:xfrm>
            <a:off x="6834820" y="-3976"/>
            <a:ext cx="0" cy="215934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4EE86B4-3F11-45CB-96F9-7D1AB761A588}"/>
              </a:ext>
            </a:extLst>
          </p:cNvPr>
          <p:cNvSpPr>
            <a:spLocks noGrp="1"/>
          </p:cNvSpPr>
          <p:nvPr>
            <p:ph type="title"/>
          </p:nvPr>
        </p:nvSpPr>
        <p:spPr>
          <a:xfrm>
            <a:off x="7101506" y="1761891"/>
            <a:ext cx="4288971" cy="532862"/>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36627309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ps for Businesses">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60ED5431-1075-4889-87EB-D79FFE50960B}"/>
              </a:ext>
            </a:extLst>
          </p:cNvPr>
          <p:cNvSpPr>
            <a:spLocks noGrp="1"/>
          </p:cNvSpPr>
          <p:nvPr>
            <p:ph type="pic" sz="quarter" idx="13" hasCustomPrompt="1"/>
          </p:nvPr>
        </p:nvSpPr>
        <p:spPr>
          <a:xfrm>
            <a:off x="0" y="2804630"/>
            <a:ext cx="12192000" cy="4062247"/>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accent1"/>
                </a:solidFill>
              </a:defRPr>
            </a:lvl1pPr>
          </a:lstStyle>
          <a:p>
            <a:r>
              <a:rPr lang="en-BB"/>
              <a:t>11/20/2023</a:t>
            </a:r>
            <a:endParaRPr lang="en-US" dirty="0"/>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lvl1pPr>
              <a:defRPr>
                <a:solidFill>
                  <a:schemeClr val="accent1"/>
                </a:solidFill>
              </a:defRPr>
            </a:lvl1pPr>
          </a:lstStyle>
          <a:p>
            <a:r>
              <a:rPr lang="en-US"/>
              <a:t>SCHOOL CLUB MANAGEMENT GUI</a:t>
            </a:r>
            <a:endParaRPr lang="en-US" dirty="0"/>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lvl1pPr>
              <a:defRPr>
                <a:solidFill>
                  <a:schemeClr val="bg1"/>
                </a:solidFill>
              </a:defRPr>
            </a:lvl1pPr>
          </a:lstStyle>
          <a:p>
            <a:fld id="{18D65601-5AE2-46FC-B138-694DDD2B510D}" type="slidenum">
              <a:rPr lang="en-US" smtClean="0"/>
              <a:pPr/>
              <a:t>‹#›</a:t>
            </a:fld>
            <a:endParaRPr lang="en-US" dirty="0"/>
          </a:p>
        </p:txBody>
      </p:sp>
      <p:sp>
        <p:nvSpPr>
          <p:cNvPr id="10" name="Content Placeholder 15">
            <a:extLst>
              <a:ext uri="{FF2B5EF4-FFF2-40B4-BE49-F238E27FC236}">
                <a16:creationId xmlns:a16="http://schemas.microsoft.com/office/drawing/2014/main" id="{E7CC669C-5E68-40A8-8F59-E044A32F4B3F}"/>
              </a:ext>
            </a:extLst>
          </p:cNvPr>
          <p:cNvSpPr>
            <a:spLocks noGrp="1"/>
          </p:cNvSpPr>
          <p:nvPr>
            <p:ph sz="quarter" idx="15" hasCustomPrompt="1"/>
          </p:nvPr>
        </p:nvSpPr>
        <p:spPr>
          <a:xfrm>
            <a:off x="5109845" y="999340"/>
            <a:ext cx="5578870" cy="1408770"/>
          </a:xfrm>
          <a:prstGeom prst="rect">
            <a:avLst/>
          </a:prstGeom>
        </p:spPr>
        <p:txBody>
          <a:bodyPr anchor="ctr"/>
          <a:lstStyle>
            <a:lvl1pPr marL="0" indent="0">
              <a:lnSpc>
                <a:spcPct val="150000"/>
              </a:lnSpc>
              <a:spcBef>
                <a:spcPts val="0"/>
              </a:spcBef>
              <a:spcAft>
                <a:spcPts val="0"/>
              </a:spcAft>
              <a:buNone/>
              <a:defRPr sz="1400" spc="100" baseline="0"/>
            </a:lvl1pPr>
          </a:lstStyle>
          <a:p>
            <a:pPr lvl="0"/>
            <a:r>
              <a:rPr lang="en-US"/>
              <a:t>Click to add text</a:t>
            </a:r>
          </a:p>
        </p:txBody>
      </p:sp>
      <p:cxnSp>
        <p:nvCxnSpPr>
          <p:cNvPr id="8" name="Straight Connector 7">
            <a:extLst>
              <a:ext uri="{FF2B5EF4-FFF2-40B4-BE49-F238E27FC236}">
                <a16:creationId xmlns:a16="http://schemas.microsoft.com/office/drawing/2014/main" id="{93EEC13B-7926-4108-B0C5-F3A2A5AE6991}"/>
              </a:ext>
              <a:ext uri="{C183D7F6-B498-43B3-948B-1728B52AA6E4}">
                <adec:decorative xmlns:adec="http://schemas.microsoft.com/office/drawing/2017/decorative" val="1"/>
              </a:ext>
            </a:extLst>
          </p:cNvPr>
          <p:cNvCxnSpPr>
            <a:cxnSpLocks/>
          </p:cNvCxnSpPr>
          <p:nvPr userDrawn="1"/>
        </p:nvCxnSpPr>
        <p:spPr>
          <a:xfrm>
            <a:off x="0" y="1689250"/>
            <a:ext cx="160637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546480-8B8D-4EF8-8C6A-DFFAC2755AC3}"/>
              </a:ext>
            </a:extLst>
          </p:cNvPr>
          <p:cNvSpPr>
            <a:spLocks noGrp="1"/>
          </p:cNvSpPr>
          <p:nvPr>
            <p:ph type="title"/>
          </p:nvPr>
        </p:nvSpPr>
        <p:spPr>
          <a:xfrm>
            <a:off x="1871559" y="1352736"/>
            <a:ext cx="3037792" cy="657883"/>
          </a:xfrm>
          <a:prstGeom prst="rect">
            <a:avLst/>
          </a:prstGeom>
        </p:spPr>
        <p:txBody>
          <a:bodyPr anchor="ctr"/>
          <a:lstStyle>
            <a:lvl1pPr algn="l">
              <a:lnSpc>
                <a:spcPct val="100000"/>
              </a:lnSpc>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23278963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all to Action">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15B931B-7725-4C86-A82C-07F42F447C95}"/>
              </a:ext>
              <a:ext uri="{C183D7F6-B498-43B3-948B-1728B52AA6E4}">
                <adec:decorative xmlns:adec="http://schemas.microsoft.com/office/drawing/2017/decorative" val="1"/>
              </a:ext>
            </a:extLst>
          </p:cNvPr>
          <p:cNvSpPr/>
          <p:nvPr userDrawn="1"/>
        </p:nvSpPr>
        <p:spPr>
          <a:xfrm>
            <a:off x="5397500" y="2009775"/>
            <a:ext cx="6794499" cy="2838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116D3891-B2BA-4AE6-AAA7-560547F4B5E9}"/>
              </a:ext>
            </a:extLst>
          </p:cNvPr>
          <p:cNvSpPr>
            <a:spLocks noGrp="1"/>
          </p:cNvSpPr>
          <p:nvPr>
            <p:ph type="pic" sz="quarter" idx="13" hasCustomPrompt="1"/>
          </p:nvPr>
        </p:nvSpPr>
        <p:spPr>
          <a:xfrm>
            <a:off x="1" y="0"/>
            <a:ext cx="6311899" cy="6858000"/>
          </a:xfrm>
          <a:custGeom>
            <a:avLst/>
            <a:gdLst>
              <a:gd name="connsiteX0" fmla="*/ 0 w 6311899"/>
              <a:gd name="connsiteY0" fmla="*/ 0 h 6858000"/>
              <a:gd name="connsiteX1" fmla="*/ 6311899 w 6311899"/>
              <a:gd name="connsiteY1" fmla="*/ 0 h 6858000"/>
              <a:gd name="connsiteX2" fmla="*/ 6311899 w 6311899"/>
              <a:gd name="connsiteY2" fmla="*/ 2009775 h 6858000"/>
              <a:gd name="connsiteX3" fmla="*/ 5397499 w 6311899"/>
              <a:gd name="connsiteY3" fmla="*/ 2009775 h 6858000"/>
              <a:gd name="connsiteX4" fmla="*/ 5397499 w 6311899"/>
              <a:gd name="connsiteY4" fmla="*/ 4848225 h 6858000"/>
              <a:gd name="connsiteX5" fmla="*/ 6311899 w 6311899"/>
              <a:gd name="connsiteY5" fmla="*/ 4848225 h 6858000"/>
              <a:gd name="connsiteX6" fmla="*/ 6311899 w 6311899"/>
              <a:gd name="connsiteY6" fmla="*/ 6858000 h 6858000"/>
              <a:gd name="connsiteX7" fmla="*/ 0 w 63118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899" h="6858000">
                <a:moveTo>
                  <a:pt x="0" y="0"/>
                </a:moveTo>
                <a:lnTo>
                  <a:pt x="6311899" y="0"/>
                </a:lnTo>
                <a:lnTo>
                  <a:pt x="6311899" y="2009775"/>
                </a:lnTo>
                <a:lnTo>
                  <a:pt x="5397499" y="2009775"/>
                </a:lnTo>
                <a:lnTo>
                  <a:pt x="5397499" y="4848225"/>
                </a:lnTo>
                <a:lnTo>
                  <a:pt x="6311899" y="4848225"/>
                </a:lnTo>
                <a:lnTo>
                  <a:pt x="6311899" y="6858000"/>
                </a:lnTo>
                <a:lnTo>
                  <a:pt x="0" y="6858000"/>
                </a:lnTo>
                <a:close/>
              </a:path>
            </a:pathLst>
          </a:custGeom>
        </p:spPr>
        <p:txBody>
          <a:bodyPr wrap="square">
            <a:noAutofit/>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BB"/>
              <a:t>11/20/2023</a:t>
            </a:r>
            <a:endParaRPr lang="en-US" dirty="0"/>
          </a:p>
        </p:txBody>
      </p:sp>
      <p:sp>
        <p:nvSpPr>
          <p:cNvPr id="8" name="Footer Placeholder 4">
            <a:extLst>
              <a:ext uri="{FF2B5EF4-FFF2-40B4-BE49-F238E27FC236}">
                <a16:creationId xmlns:a16="http://schemas.microsoft.com/office/drawing/2014/main" id="{89831967-45C9-40AF-A955-56E9578BC685}"/>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a:t>SCHOOL CLUB MANAGEMENT GUI</a:t>
            </a:r>
            <a:endParaRPr lang="en-US" dirty="0"/>
          </a:p>
        </p:txBody>
      </p:sp>
      <p:sp>
        <p:nvSpPr>
          <p:cNvPr id="9" name="Slide Number Placeholder 5">
            <a:extLst>
              <a:ext uri="{FF2B5EF4-FFF2-40B4-BE49-F238E27FC236}">
                <a16:creationId xmlns:a16="http://schemas.microsoft.com/office/drawing/2014/main" id="{56167DEC-7546-44F6-AD64-E71C2FF1CF41}"/>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11" name="Content Placeholder 15">
            <a:extLst>
              <a:ext uri="{FF2B5EF4-FFF2-40B4-BE49-F238E27FC236}">
                <a16:creationId xmlns:a16="http://schemas.microsoft.com/office/drawing/2014/main" id="{61241730-14B7-407E-9517-F4510520D03C}"/>
              </a:ext>
            </a:extLst>
          </p:cNvPr>
          <p:cNvSpPr>
            <a:spLocks noGrp="1"/>
          </p:cNvSpPr>
          <p:nvPr>
            <p:ph sz="quarter" idx="16" hasCustomPrompt="1"/>
          </p:nvPr>
        </p:nvSpPr>
        <p:spPr>
          <a:xfrm>
            <a:off x="6311900" y="3282850"/>
            <a:ext cx="5350010" cy="1030734"/>
          </a:xfrm>
          <a:prstGeom prst="rect">
            <a:avLst/>
          </a:prstGeom>
        </p:spPr>
        <p:txBody>
          <a:bodyPr/>
          <a:lstStyle>
            <a:lvl1pPr marL="0" indent="0">
              <a:lnSpc>
                <a:spcPct val="150000"/>
              </a:lnSpc>
              <a:spcBef>
                <a:spcPts val="0"/>
              </a:spcBef>
              <a:spcAft>
                <a:spcPts val="1200"/>
              </a:spcAft>
              <a:buNone/>
              <a:defRPr sz="1400" spc="100" baseline="0">
                <a:solidFill>
                  <a:schemeClr val="bg1"/>
                </a:solidFill>
              </a:defRPr>
            </a:lvl1pPr>
          </a:lstStyle>
          <a:p>
            <a:pPr lvl="0"/>
            <a:r>
              <a:rPr lang="en-US"/>
              <a:t>Click to add text</a:t>
            </a:r>
          </a:p>
        </p:txBody>
      </p:sp>
      <p:sp>
        <p:nvSpPr>
          <p:cNvPr id="2" name="Title 1">
            <a:extLst>
              <a:ext uri="{FF2B5EF4-FFF2-40B4-BE49-F238E27FC236}">
                <a16:creationId xmlns:a16="http://schemas.microsoft.com/office/drawing/2014/main" id="{2055B60F-1D5E-4B0C-8354-2E7AA187F6D5}"/>
              </a:ext>
            </a:extLst>
          </p:cNvPr>
          <p:cNvSpPr>
            <a:spLocks noGrp="1"/>
          </p:cNvSpPr>
          <p:nvPr>
            <p:ph type="title"/>
          </p:nvPr>
        </p:nvSpPr>
        <p:spPr>
          <a:xfrm>
            <a:off x="6311898" y="2471206"/>
            <a:ext cx="5350010" cy="867398"/>
          </a:xfrm>
          <a:prstGeom prst="rect">
            <a:avLst/>
          </a:prstGeom>
        </p:spPr>
        <p:txBody>
          <a:bodyPr anchor="ctr"/>
          <a:lstStyle>
            <a:lvl1pPr>
              <a:lnSpc>
                <a:spcPct val="100000"/>
              </a:lnSpc>
              <a:defRPr lang="en-US" sz="2400" spc="100" baseline="0">
                <a:solidFill>
                  <a:schemeClr val="bg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32914552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9C6F1ED5-824E-4C14-8D5E-5A0A26C54212}"/>
              </a:ext>
            </a:extLst>
          </p:cNvPr>
          <p:cNvSpPr>
            <a:spLocks noGrp="1"/>
          </p:cNvSpPr>
          <p:nvPr>
            <p:ph type="pic" sz="quarter" idx="17"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BB"/>
              <a:t>11/20/2023</a:t>
            </a:r>
            <a:endParaRPr lang="en-US" dirty="0"/>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p>
            <a:r>
              <a:rPr lang="en-US"/>
              <a:t>SCHOOL CLUB MANAGEMENT GUI</a:t>
            </a:r>
            <a:endParaRPr lang="en-US" dirty="0"/>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9" name="Content Placeholder 15">
            <a:extLst>
              <a:ext uri="{FF2B5EF4-FFF2-40B4-BE49-F238E27FC236}">
                <a16:creationId xmlns:a16="http://schemas.microsoft.com/office/drawing/2014/main" id="{9F762423-7F4E-4A21-8F09-05418F82F9D7}"/>
              </a:ext>
            </a:extLst>
          </p:cNvPr>
          <p:cNvSpPr>
            <a:spLocks noGrp="1"/>
          </p:cNvSpPr>
          <p:nvPr>
            <p:ph sz="quarter" idx="16" hasCustomPrompt="1"/>
          </p:nvPr>
        </p:nvSpPr>
        <p:spPr>
          <a:xfrm>
            <a:off x="8078765" y="3267882"/>
            <a:ext cx="3193926" cy="2203224"/>
          </a:xfrm>
          <a:prstGeom prst="rect">
            <a:avLst/>
          </a:prstGeom>
        </p:spPr>
        <p:txBody>
          <a:bodyPr/>
          <a:lstStyle>
            <a:lvl1pPr marL="0" indent="0">
              <a:lnSpc>
                <a:spcPct val="125000"/>
              </a:lnSpc>
              <a:spcBef>
                <a:spcPts val="0"/>
              </a:spcBef>
              <a:spcAft>
                <a:spcPts val="1200"/>
              </a:spcAft>
              <a:buNone/>
              <a:defRPr sz="1400" spc="100" baseline="0">
                <a:solidFill>
                  <a:schemeClr val="accent1"/>
                </a:solidFill>
              </a:defRPr>
            </a:lvl1pPr>
          </a:lstStyle>
          <a:p>
            <a:pPr lvl="0"/>
            <a:r>
              <a:rPr lang="en-US"/>
              <a:t>Click to add text</a:t>
            </a:r>
          </a:p>
        </p:txBody>
      </p:sp>
      <p:sp>
        <p:nvSpPr>
          <p:cNvPr id="2" name="Title 1">
            <a:extLst>
              <a:ext uri="{FF2B5EF4-FFF2-40B4-BE49-F238E27FC236}">
                <a16:creationId xmlns:a16="http://schemas.microsoft.com/office/drawing/2014/main" id="{E22AE728-7030-4847-B87B-FDB4B86E0332}"/>
              </a:ext>
            </a:extLst>
          </p:cNvPr>
          <p:cNvSpPr>
            <a:spLocks noGrp="1"/>
          </p:cNvSpPr>
          <p:nvPr>
            <p:ph type="title"/>
          </p:nvPr>
        </p:nvSpPr>
        <p:spPr>
          <a:xfrm>
            <a:off x="8078765" y="2371063"/>
            <a:ext cx="3193926" cy="999451"/>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90101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F5ED5F1-A62B-4555-807E-91FAE1443CCB}"/>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9A9D60F5-07EA-4D8F-AAFA-0F48CB78542E}"/>
              </a:ext>
            </a:extLst>
          </p:cNvPr>
          <p:cNvSpPr>
            <a:spLocks noGrp="1"/>
          </p:cNvSpPr>
          <p:nvPr>
            <p:ph type="dt" sz="half" idx="10"/>
          </p:nvPr>
        </p:nvSpPr>
        <p:spPr/>
        <p:txBody>
          <a:bodyPr/>
          <a:lstStyle/>
          <a:p>
            <a:r>
              <a:rPr lang="en-BB"/>
              <a:t>11/20/2023</a:t>
            </a:r>
            <a:endParaRPr lang="en-US" dirty="0"/>
          </a:p>
        </p:txBody>
      </p:sp>
      <p:sp>
        <p:nvSpPr>
          <p:cNvPr id="5" name="Footer Placeholder 4">
            <a:extLst>
              <a:ext uri="{FF2B5EF4-FFF2-40B4-BE49-F238E27FC236}">
                <a16:creationId xmlns:a16="http://schemas.microsoft.com/office/drawing/2014/main" id="{73ED4C42-D293-4981-BA06-A4638BEE1641}"/>
              </a:ext>
            </a:extLst>
          </p:cNvPr>
          <p:cNvSpPr>
            <a:spLocks noGrp="1"/>
          </p:cNvSpPr>
          <p:nvPr>
            <p:ph type="ftr" sz="quarter" idx="11"/>
          </p:nvPr>
        </p:nvSpPr>
        <p:spPr/>
        <p:txBody>
          <a:bodyPr/>
          <a:lstStyle/>
          <a:p>
            <a:r>
              <a:rPr lang="en-US"/>
              <a:t>SCHOOL CLUB MANAGEMENT GUI</a:t>
            </a:r>
            <a:endParaRPr lang="en-US" dirty="0"/>
          </a:p>
        </p:txBody>
      </p:sp>
      <p:sp>
        <p:nvSpPr>
          <p:cNvPr id="6" name="Slide Number Placeholder 5">
            <a:extLst>
              <a:ext uri="{FF2B5EF4-FFF2-40B4-BE49-F238E27FC236}">
                <a16:creationId xmlns:a16="http://schemas.microsoft.com/office/drawing/2014/main" id="{B73E9D98-F221-47DC-AE55-8165BB7A3D3B}"/>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6" name="Content Placeholder 15">
            <a:extLst>
              <a:ext uri="{FF2B5EF4-FFF2-40B4-BE49-F238E27FC236}">
                <a16:creationId xmlns:a16="http://schemas.microsoft.com/office/drawing/2014/main" id="{94C3D64C-77F6-4601-B573-9A9B6E23BB60}"/>
              </a:ext>
            </a:extLst>
          </p:cNvPr>
          <p:cNvSpPr>
            <a:spLocks noGrp="1"/>
          </p:cNvSpPr>
          <p:nvPr>
            <p:ph sz="quarter" idx="15" hasCustomPrompt="1"/>
          </p:nvPr>
        </p:nvSpPr>
        <p:spPr>
          <a:xfrm>
            <a:off x="1675242" y="2051170"/>
            <a:ext cx="5362575" cy="3532188"/>
          </a:xfrm>
          <a:prstGeom prst="rect">
            <a:avLst/>
          </a:prstGeom>
        </p:spPr>
        <p:txBody>
          <a:bodyPr/>
          <a:lstStyle>
            <a:lvl1pPr marL="0" indent="0">
              <a:lnSpc>
                <a:spcPct val="100000"/>
              </a:lnSpc>
              <a:spcBef>
                <a:spcPts val="0"/>
              </a:spcBef>
              <a:spcAft>
                <a:spcPts val="1200"/>
              </a:spcAft>
              <a:buNone/>
              <a:defRPr sz="1400" spc="100" baseline="0"/>
            </a:lvl1pPr>
          </a:lstStyle>
          <a:p>
            <a:pPr lvl="0"/>
            <a:r>
              <a:rPr lang="en-US"/>
              <a:t>Click to add text</a:t>
            </a:r>
          </a:p>
        </p:txBody>
      </p:sp>
      <p:sp>
        <p:nvSpPr>
          <p:cNvPr id="2" name="Title 1">
            <a:extLst>
              <a:ext uri="{FF2B5EF4-FFF2-40B4-BE49-F238E27FC236}">
                <a16:creationId xmlns:a16="http://schemas.microsoft.com/office/drawing/2014/main" id="{DBCD17CD-E6D2-4329-B271-1E59AA986EF1}"/>
              </a:ext>
            </a:extLst>
          </p:cNvPr>
          <p:cNvSpPr>
            <a:spLocks noGrp="1"/>
          </p:cNvSpPr>
          <p:nvPr>
            <p:ph type="title"/>
          </p:nvPr>
        </p:nvSpPr>
        <p:spPr>
          <a:xfrm>
            <a:off x="1675242" y="1418953"/>
            <a:ext cx="5362575" cy="495691"/>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783684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eet The Presenter">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9" name="Picture Placeholder 10">
            <a:extLst>
              <a:ext uri="{FF2B5EF4-FFF2-40B4-BE49-F238E27FC236}">
                <a16:creationId xmlns:a16="http://schemas.microsoft.com/office/drawing/2014/main" id="{CD5AE0D9-6B20-4F29-A35B-2A00C25FF84E}"/>
              </a:ext>
            </a:extLst>
          </p:cNvPr>
          <p:cNvSpPr>
            <a:spLocks noGrp="1"/>
          </p:cNvSpPr>
          <p:nvPr>
            <p:ph type="pic" sz="quarter" idx="13" hasCustomPrompt="1"/>
          </p:nvPr>
        </p:nvSpPr>
        <p:spPr>
          <a:xfrm>
            <a:off x="1482906" y="0"/>
            <a:ext cx="4635426" cy="6857999"/>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12CC56C8-D828-4A31-A5B9-CF1AEFA70D7C}"/>
              </a:ext>
            </a:extLst>
          </p:cNvPr>
          <p:cNvSpPr>
            <a:spLocks noGrp="1"/>
          </p:cNvSpPr>
          <p:nvPr>
            <p:ph type="dt" sz="half" idx="10"/>
          </p:nvPr>
        </p:nvSpPr>
        <p:spPr>
          <a:xfrm>
            <a:off x="1571846" y="6356350"/>
            <a:ext cx="2743200" cy="365125"/>
          </a:xfrm>
        </p:spPr>
        <p:txBody>
          <a:bodyPr/>
          <a:lstStyle>
            <a:lvl1pPr>
              <a:defRPr>
                <a:solidFill>
                  <a:schemeClr val="accent5">
                    <a:lumMod val="20000"/>
                    <a:lumOff val="80000"/>
                  </a:schemeClr>
                </a:solidFill>
              </a:defRPr>
            </a:lvl1pPr>
          </a:lstStyle>
          <a:p>
            <a:r>
              <a:rPr lang="en-BB"/>
              <a:t>11/20/2023</a:t>
            </a:r>
            <a:endParaRPr lang="en-US" dirty="0"/>
          </a:p>
        </p:txBody>
      </p:sp>
      <p:sp>
        <p:nvSpPr>
          <p:cNvPr id="5" name="Footer Placeholder 4">
            <a:extLst>
              <a:ext uri="{FF2B5EF4-FFF2-40B4-BE49-F238E27FC236}">
                <a16:creationId xmlns:a16="http://schemas.microsoft.com/office/drawing/2014/main" id="{8E0B0264-B3C3-46A0-80DD-67C59DB2AF91}"/>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a:t>SCHOOL CLUB MANAGEMENT GUI</a:t>
            </a:r>
            <a:endParaRPr lang="en-US" dirty="0"/>
          </a:p>
        </p:txBody>
      </p:sp>
      <p:sp>
        <p:nvSpPr>
          <p:cNvPr id="6" name="Slide Number Placeholder 5">
            <a:extLst>
              <a:ext uri="{FF2B5EF4-FFF2-40B4-BE49-F238E27FC236}">
                <a16:creationId xmlns:a16="http://schemas.microsoft.com/office/drawing/2014/main" id="{C85D3C3B-0FFE-494C-B4AC-477B6A9DAF51}"/>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10" name="Text Placeholder 12">
            <a:extLst>
              <a:ext uri="{FF2B5EF4-FFF2-40B4-BE49-F238E27FC236}">
                <a16:creationId xmlns:a16="http://schemas.microsoft.com/office/drawing/2014/main" id="{1285A10A-1880-4D4E-A99B-1C19043F2A65}"/>
              </a:ext>
            </a:extLst>
          </p:cNvPr>
          <p:cNvSpPr>
            <a:spLocks noGrp="1"/>
          </p:cNvSpPr>
          <p:nvPr>
            <p:ph type="body" sz="quarter" idx="14" hasCustomPrompt="1"/>
          </p:nvPr>
        </p:nvSpPr>
        <p:spPr>
          <a:xfrm>
            <a:off x="6750189" y="2396358"/>
            <a:ext cx="3266975" cy="326687"/>
          </a:xfrm>
          <a:prstGeom prst="rect">
            <a:avLst/>
          </a:prstGeom>
        </p:spPr>
        <p:txBody>
          <a:bodyPr anchor="ctr"/>
          <a:lstStyle>
            <a:lvl1pPr marL="0" indent="0">
              <a:lnSpc>
                <a:spcPct val="80000"/>
              </a:lnSpc>
              <a:spcBef>
                <a:spcPts val="0"/>
              </a:spcBef>
              <a:buNone/>
              <a:defRPr sz="1600" b="1" spc="100" baseline="0">
                <a:solidFill>
                  <a:schemeClr val="accent1"/>
                </a:solidFill>
                <a:latin typeface="+mj-lt"/>
              </a:defRPr>
            </a:lvl1pPr>
          </a:lstStyle>
          <a:p>
            <a:pPr lvl="0"/>
            <a:r>
              <a:rPr lang="en-US"/>
              <a:t>Click to add name</a:t>
            </a:r>
          </a:p>
        </p:txBody>
      </p:sp>
      <p:sp>
        <p:nvSpPr>
          <p:cNvPr id="11" name="Content Placeholder 15">
            <a:extLst>
              <a:ext uri="{FF2B5EF4-FFF2-40B4-BE49-F238E27FC236}">
                <a16:creationId xmlns:a16="http://schemas.microsoft.com/office/drawing/2014/main" id="{624F1FC7-2617-499A-8CB8-B61FC7D9B7BF}"/>
              </a:ext>
            </a:extLst>
          </p:cNvPr>
          <p:cNvSpPr>
            <a:spLocks noGrp="1"/>
          </p:cNvSpPr>
          <p:nvPr>
            <p:ph sz="quarter" idx="15" hasCustomPrompt="1"/>
          </p:nvPr>
        </p:nvSpPr>
        <p:spPr>
          <a:xfrm>
            <a:off x="6749508" y="2756830"/>
            <a:ext cx="4834569" cy="2384195"/>
          </a:xfrm>
          <a:prstGeom prst="rect">
            <a:avLst/>
          </a:prstGeom>
        </p:spPr>
        <p:txBody>
          <a:bodyPr/>
          <a:lstStyle>
            <a:lvl1pPr marL="0" indent="0">
              <a:lnSpc>
                <a:spcPct val="150000"/>
              </a:lnSpc>
              <a:spcBef>
                <a:spcPts val="0"/>
              </a:spcBef>
              <a:spcAft>
                <a:spcPts val="1000"/>
              </a:spcAft>
              <a:buNone/>
              <a:defRPr sz="1400" spc="100" baseline="0"/>
            </a:lvl1pPr>
          </a:lstStyle>
          <a:p>
            <a:pPr lvl="0"/>
            <a:r>
              <a:rPr lang="en-US"/>
              <a:t>Click to add text</a:t>
            </a:r>
          </a:p>
        </p:txBody>
      </p:sp>
      <p:cxnSp>
        <p:nvCxnSpPr>
          <p:cNvPr id="13" name="Straight Connector 12">
            <a:extLst>
              <a:ext uri="{FF2B5EF4-FFF2-40B4-BE49-F238E27FC236}">
                <a16:creationId xmlns:a16="http://schemas.microsoft.com/office/drawing/2014/main" id="{0B169A36-7DEF-42D4-850F-59A3233FD582}"/>
              </a:ext>
              <a:ext uri="{C183D7F6-B498-43B3-948B-1728B52AA6E4}">
                <adec:decorative xmlns:adec="http://schemas.microsoft.com/office/drawing/2017/decorative" val="1"/>
              </a:ext>
            </a:extLst>
          </p:cNvPr>
          <p:cNvCxnSpPr>
            <a:cxnSpLocks/>
          </p:cNvCxnSpPr>
          <p:nvPr userDrawn="1"/>
        </p:nvCxnSpPr>
        <p:spPr>
          <a:xfrm>
            <a:off x="740834" y="0"/>
            <a:ext cx="0" cy="2757488"/>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CADB6D5-97B3-42ED-B8C7-5AD951CB8FE1}"/>
              </a:ext>
              <a:ext uri="{C183D7F6-B498-43B3-948B-1728B52AA6E4}">
                <adec:decorative xmlns:adec="http://schemas.microsoft.com/office/drawing/2017/decorative" val="1"/>
              </a:ext>
            </a:extLst>
          </p:cNvPr>
          <p:cNvCxnSpPr>
            <a:cxnSpLocks/>
          </p:cNvCxnSpPr>
          <p:nvPr userDrawn="1"/>
        </p:nvCxnSpPr>
        <p:spPr>
          <a:xfrm>
            <a:off x="8729133" y="2551471"/>
            <a:ext cx="346286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B7B60A-1B6C-4E40-94D7-AE1BD3712779}"/>
              </a:ext>
            </a:extLst>
          </p:cNvPr>
          <p:cNvSpPr>
            <a:spLocks noGrp="1"/>
          </p:cNvSpPr>
          <p:nvPr>
            <p:ph type="title"/>
          </p:nvPr>
        </p:nvSpPr>
        <p:spPr>
          <a:xfrm rot="16200000">
            <a:off x="-810973" y="4189152"/>
            <a:ext cx="3121302" cy="469478"/>
          </a:xfrm>
          <a:prstGeom prst="rect">
            <a:avLst/>
          </a:prstGeom>
        </p:spPr>
        <p:txBody>
          <a:bodyPr anchor="ctr"/>
          <a:lstStyle>
            <a:lvl1pPr algn="r">
              <a:defRPr lang="en-US" sz="2400" spc="100" baseline="0">
                <a:solidFill>
                  <a:schemeClr val="accent1"/>
                </a:solidFill>
                <a:ea typeface="+mn-ea"/>
                <a:cs typeface="+mn-cs"/>
              </a:defRPr>
            </a:lvl1pPr>
          </a:lstStyle>
          <a:p>
            <a:pPr marL="0" lvl="0" indent="0" algn="r">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3485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FE3E-14BB-4DC6-A806-1E62C1D2446E}"/>
              </a:ext>
            </a:extLst>
          </p:cNvPr>
          <p:cNvSpPr>
            <a:spLocks noGrp="1"/>
          </p:cNvSpPr>
          <p:nvPr>
            <p:ph type="title"/>
          </p:nvPr>
        </p:nvSpPr>
        <p:spPr>
          <a:xfrm>
            <a:off x="1883137" y="1360309"/>
            <a:ext cx="2909309" cy="657882"/>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
        <p:nvSpPr>
          <p:cNvPr id="8" name="Picture Placeholder 10">
            <a:extLst>
              <a:ext uri="{FF2B5EF4-FFF2-40B4-BE49-F238E27FC236}">
                <a16:creationId xmlns:a16="http://schemas.microsoft.com/office/drawing/2014/main" id="{EFD7EF65-6DE9-4029-B3A0-F08E11BC9E5E}"/>
              </a:ext>
            </a:extLst>
          </p:cNvPr>
          <p:cNvSpPr>
            <a:spLocks noGrp="1"/>
          </p:cNvSpPr>
          <p:nvPr>
            <p:ph type="pic" sz="quarter" idx="13" hasCustomPrompt="1"/>
          </p:nvPr>
        </p:nvSpPr>
        <p:spPr>
          <a:xfrm>
            <a:off x="0" y="2795752"/>
            <a:ext cx="12192000" cy="4062247"/>
          </a:xfrm>
          <a:prstGeom prst="rect">
            <a:avLst/>
          </a:prstGeom>
        </p:spPr>
        <p:txBody>
          <a:bodyPr/>
          <a:lstStyle>
            <a:lvl1pPr marL="0" indent="0" algn="ctr">
              <a:buNone/>
              <a:defRPr/>
            </a:lvl1pPr>
          </a:lstStyle>
          <a:p>
            <a:r>
              <a:rPr lang="en-US" dirty="0"/>
              <a:t>Click to add photo</a:t>
            </a:r>
          </a:p>
        </p:txBody>
      </p:sp>
      <p:sp>
        <p:nvSpPr>
          <p:cNvPr id="10" name="Content Placeholder 15">
            <a:extLst>
              <a:ext uri="{FF2B5EF4-FFF2-40B4-BE49-F238E27FC236}">
                <a16:creationId xmlns:a16="http://schemas.microsoft.com/office/drawing/2014/main" id="{123B9F8E-DAD6-45B2-B55B-B070484318C3}"/>
              </a:ext>
            </a:extLst>
          </p:cNvPr>
          <p:cNvSpPr>
            <a:spLocks noGrp="1"/>
          </p:cNvSpPr>
          <p:nvPr>
            <p:ph sz="quarter" idx="15" hasCustomPrompt="1"/>
          </p:nvPr>
        </p:nvSpPr>
        <p:spPr>
          <a:xfrm>
            <a:off x="5109845" y="1075509"/>
            <a:ext cx="5293260" cy="1408770"/>
          </a:xfrm>
          <a:prstGeom prst="rect">
            <a:avLst/>
          </a:prstGeom>
        </p:spPr>
        <p:txBody>
          <a:bodyPr anchor="ctr"/>
          <a:lstStyle>
            <a:lvl1pPr marL="0" indent="0">
              <a:lnSpc>
                <a:spcPct val="150000"/>
              </a:lnSpc>
              <a:spcBef>
                <a:spcPts val="0"/>
              </a:spcBef>
              <a:spcAft>
                <a:spcPts val="0"/>
              </a:spcAft>
              <a:buNone/>
              <a:defRPr sz="1400" spc="100" baseline="0"/>
            </a:lvl1pPr>
          </a:lstStyle>
          <a:p>
            <a:pPr lvl="0"/>
            <a:r>
              <a:rPr lang="en-US"/>
              <a:t>Click to add text</a:t>
            </a:r>
          </a:p>
        </p:txBody>
      </p:sp>
      <p:sp>
        <p:nvSpPr>
          <p:cNvPr id="5" name="Date Placeholder 4">
            <a:extLst>
              <a:ext uri="{FF2B5EF4-FFF2-40B4-BE49-F238E27FC236}">
                <a16:creationId xmlns:a16="http://schemas.microsoft.com/office/drawing/2014/main" id="{23CF9177-0C51-4496-B5AE-7ED4F8F3A170}"/>
              </a:ext>
            </a:extLst>
          </p:cNvPr>
          <p:cNvSpPr>
            <a:spLocks noGrp="1"/>
          </p:cNvSpPr>
          <p:nvPr>
            <p:ph type="dt" sz="half" idx="10"/>
          </p:nvPr>
        </p:nvSpPr>
        <p:spPr/>
        <p:txBody>
          <a:bodyPr/>
          <a:lstStyle>
            <a:lvl1pPr>
              <a:defRPr>
                <a:solidFill>
                  <a:schemeClr val="bg1"/>
                </a:solidFill>
              </a:defRPr>
            </a:lvl1pPr>
          </a:lstStyle>
          <a:p>
            <a:r>
              <a:rPr lang="en-BB"/>
              <a:t>11/20/2023</a:t>
            </a:r>
            <a:endParaRPr lang="en-US" dirty="0"/>
          </a:p>
        </p:txBody>
      </p:sp>
      <p:sp>
        <p:nvSpPr>
          <p:cNvPr id="6" name="Footer Placeholder 5">
            <a:extLst>
              <a:ext uri="{FF2B5EF4-FFF2-40B4-BE49-F238E27FC236}">
                <a16:creationId xmlns:a16="http://schemas.microsoft.com/office/drawing/2014/main" id="{C57A035F-C837-4CCA-BB19-CE656F0576BD}"/>
              </a:ext>
            </a:extLst>
          </p:cNvPr>
          <p:cNvSpPr>
            <a:spLocks noGrp="1"/>
          </p:cNvSpPr>
          <p:nvPr>
            <p:ph type="ftr" sz="quarter" idx="11"/>
          </p:nvPr>
        </p:nvSpPr>
        <p:spPr/>
        <p:txBody>
          <a:bodyPr/>
          <a:lstStyle>
            <a:lvl1pPr>
              <a:defRPr>
                <a:solidFill>
                  <a:schemeClr val="accent1"/>
                </a:solidFill>
              </a:defRPr>
            </a:lvl1pPr>
          </a:lstStyle>
          <a:p>
            <a:r>
              <a:rPr lang="en-US"/>
              <a:t>SCHOOL CLUB MANAGEMENT GUI</a:t>
            </a:r>
            <a:endParaRPr lang="en-US" dirty="0"/>
          </a:p>
        </p:txBody>
      </p:sp>
      <p:sp>
        <p:nvSpPr>
          <p:cNvPr id="7" name="Slide Number Placeholder 6">
            <a:extLst>
              <a:ext uri="{FF2B5EF4-FFF2-40B4-BE49-F238E27FC236}">
                <a16:creationId xmlns:a16="http://schemas.microsoft.com/office/drawing/2014/main" id="{5FE2F927-F23D-4ABB-BEC9-11C2CC69D8E4}"/>
              </a:ext>
            </a:extLst>
          </p:cNvPr>
          <p:cNvSpPr>
            <a:spLocks noGrp="1"/>
          </p:cNvSpPr>
          <p:nvPr>
            <p:ph type="sldNum" sz="quarter" idx="12"/>
          </p:nvPr>
        </p:nvSpPr>
        <p:spPr/>
        <p:txBody>
          <a:bodyPr/>
          <a:lstStyle>
            <a:lvl1pPr>
              <a:defRPr>
                <a:solidFill>
                  <a:schemeClr val="accent1"/>
                </a:solidFill>
              </a:defRPr>
            </a:lvl1pPr>
          </a:lstStyle>
          <a:p>
            <a:fld id="{18D65601-5AE2-46FC-B138-694DDD2B510D}" type="slidenum">
              <a:rPr lang="en-US" smtClean="0"/>
              <a:pPr/>
              <a:t>‹#›</a:t>
            </a:fld>
            <a:endParaRPr lang="en-US" dirty="0"/>
          </a:p>
        </p:txBody>
      </p:sp>
      <p:cxnSp>
        <p:nvCxnSpPr>
          <p:cNvPr id="12" name="Straight Connector 11">
            <a:extLst>
              <a:ext uri="{FF2B5EF4-FFF2-40B4-BE49-F238E27FC236}">
                <a16:creationId xmlns:a16="http://schemas.microsoft.com/office/drawing/2014/main" id="{95244728-2BE1-4CB4-A19E-903E75BD8226}"/>
              </a:ext>
              <a:ext uri="{C183D7F6-B498-43B3-948B-1728B52AA6E4}">
                <adec:decorative xmlns:adec="http://schemas.microsoft.com/office/drawing/2017/decorative" val="1"/>
              </a:ext>
            </a:extLst>
          </p:cNvPr>
          <p:cNvCxnSpPr>
            <a:cxnSpLocks/>
          </p:cNvCxnSpPr>
          <p:nvPr userDrawn="1"/>
        </p:nvCxnSpPr>
        <p:spPr>
          <a:xfrm>
            <a:off x="0" y="1689250"/>
            <a:ext cx="160637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6271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reakout Questions">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B0109947-4B08-4C56-B65B-A6FDFEF47D12}"/>
              </a:ext>
              <a:ext uri="{C183D7F6-B498-43B3-948B-1728B52AA6E4}">
                <adec:decorative xmlns:adec="http://schemas.microsoft.com/office/drawing/2017/decorative" val="1"/>
              </a:ext>
            </a:extLst>
          </p:cNvPr>
          <p:cNvCxnSpPr>
            <a:cxnSpLocks/>
          </p:cNvCxnSpPr>
          <p:nvPr userDrawn="1"/>
        </p:nvCxnSpPr>
        <p:spPr>
          <a:xfrm>
            <a:off x="0" y="1510815"/>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387A38D-E82D-42F1-A188-30F49DD50C61}"/>
              </a:ext>
              <a:ext uri="{C183D7F6-B498-43B3-948B-1728B52AA6E4}">
                <adec:decorative xmlns:adec="http://schemas.microsoft.com/office/drawing/2017/decorative" val="1"/>
              </a:ext>
            </a:extLst>
          </p:cNvPr>
          <p:cNvCxnSpPr>
            <a:cxnSpLocks/>
          </p:cNvCxnSpPr>
          <p:nvPr userDrawn="1"/>
        </p:nvCxnSpPr>
        <p:spPr>
          <a:xfrm>
            <a:off x="739785" y="0"/>
            <a:ext cx="0" cy="2514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Placeholder 10">
            <a:extLst>
              <a:ext uri="{FF2B5EF4-FFF2-40B4-BE49-F238E27FC236}">
                <a16:creationId xmlns:a16="http://schemas.microsoft.com/office/drawing/2014/main" id="{1205ABD4-5AFD-4B99-8836-D12AA42FCCE5}"/>
              </a:ext>
            </a:extLst>
          </p:cNvPr>
          <p:cNvSpPr>
            <a:spLocks noGrp="1"/>
          </p:cNvSpPr>
          <p:nvPr>
            <p:ph type="pic" sz="quarter" idx="13" hasCustomPrompt="1"/>
          </p:nvPr>
        </p:nvSpPr>
        <p:spPr>
          <a:xfrm>
            <a:off x="4582510" y="0"/>
            <a:ext cx="7609489" cy="6858000"/>
          </a:xfrm>
          <a:prstGeom prst="rect">
            <a:avLst/>
          </a:prstGeom>
        </p:spPr>
        <p:txBody>
          <a:bodyPr/>
          <a:lstStyle>
            <a:lvl1pPr marL="0" indent="0" algn="ctr">
              <a:buNone/>
              <a:defRPr/>
            </a:lvl1pPr>
          </a:lstStyle>
          <a:p>
            <a:r>
              <a:rPr lang="en-US" dirty="0"/>
              <a:t>Click to add photo</a:t>
            </a:r>
          </a:p>
        </p:txBody>
      </p:sp>
      <p:sp>
        <p:nvSpPr>
          <p:cNvPr id="7" name="Date Placeholder 6">
            <a:extLst>
              <a:ext uri="{FF2B5EF4-FFF2-40B4-BE49-F238E27FC236}">
                <a16:creationId xmlns:a16="http://schemas.microsoft.com/office/drawing/2014/main" id="{F080A53F-EFDF-40A3-B9E3-58EB0D3F3A84}"/>
              </a:ext>
            </a:extLst>
          </p:cNvPr>
          <p:cNvSpPr>
            <a:spLocks noGrp="1"/>
          </p:cNvSpPr>
          <p:nvPr>
            <p:ph type="dt" sz="half" idx="10"/>
          </p:nvPr>
        </p:nvSpPr>
        <p:spPr/>
        <p:txBody>
          <a:bodyPr/>
          <a:lstStyle/>
          <a:p>
            <a:r>
              <a:rPr lang="en-BB"/>
              <a:t>11/20/2023</a:t>
            </a:r>
            <a:endParaRPr lang="en-US" dirty="0"/>
          </a:p>
        </p:txBody>
      </p:sp>
      <p:sp>
        <p:nvSpPr>
          <p:cNvPr id="14" name="Content Placeholder 15">
            <a:extLst>
              <a:ext uri="{FF2B5EF4-FFF2-40B4-BE49-F238E27FC236}">
                <a16:creationId xmlns:a16="http://schemas.microsoft.com/office/drawing/2014/main" id="{F547C10E-8A59-4B22-ADF0-994850F759D0}"/>
              </a:ext>
            </a:extLst>
          </p:cNvPr>
          <p:cNvSpPr>
            <a:spLocks noGrp="1"/>
          </p:cNvSpPr>
          <p:nvPr>
            <p:ph sz="quarter" idx="15" hasCustomPrompt="1"/>
          </p:nvPr>
        </p:nvSpPr>
        <p:spPr>
          <a:xfrm>
            <a:off x="1017111" y="2906895"/>
            <a:ext cx="4606159" cy="2221291"/>
          </a:xfrm>
          <a:prstGeom prst="rect">
            <a:avLst/>
          </a:prstGeom>
        </p:spPr>
        <p:txBody>
          <a:bodyPr/>
          <a:lstStyle>
            <a:lvl1pPr marL="0" indent="0">
              <a:lnSpc>
                <a:spcPct val="100000"/>
              </a:lnSpc>
              <a:spcBef>
                <a:spcPts val="0"/>
              </a:spcBef>
              <a:spcAft>
                <a:spcPts val="1200"/>
              </a:spcAft>
              <a:buNone/>
              <a:defRPr sz="1400" spc="100" baseline="0"/>
            </a:lvl1pPr>
          </a:lstStyle>
          <a:p>
            <a:pPr lvl="0"/>
            <a:r>
              <a:rPr lang="en-US"/>
              <a:t>Click to add text</a:t>
            </a:r>
          </a:p>
        </p:txBody>
      </p:sp>
      <p:sp>
        <p:nvSpPr>
          <p:cNvPr id="15" name="Footer Placeholder 4">
            <a:extLst>
              <a:ext uri="{FF2B5EF4-FFF2-40B4-BE49-F238E27FC236}">
                <a16:creationId xmlns:a16="http://schemas.microsoft.com/office/drawing/2014/main" id="{79DE00E7-8296-408A-905C-ECBA407C83E1}"/>
              </a:ext>
            </a:extLst>
          </p:cNvPr>
          <p:cNvSpPr>
            <a:spLocks noGrp="1"/>
          </p:cNvSpPr>
          <p:nvPr>
            <p:ph type="ftr" sz="quarter" idx="11"/>
          </p:nvPr>
        </p:nvSpPr>
        <p:spPr>
          <a:xfrm>
            <a:off x="6519230" y="6356350"/>
            <a:ext cx="3152912" cy="365125"/>
          </a:xfrm>
        </p:spPr>
        <p:txBody>
          <a:bodyPr/>
          <a:lstStyle>
            <a:lvl1pPr algn="l">
              <a:defRPr>
                <a:solidFill>
                  <a:schemeClr val="bg1"/>
                </a:solidFill>
              </a:defRPr>
            </a:lvl1pPr>
          </a:lstStyle>
          <a:p>
            <a:r>
              <a:rPr lang="en-US"/>
              <a:t>SCHOOL CLUB MANAGEMENT GUI</a:t>
            </a:r>
            <a:endParaRPr lang="en-US" dirty="0"/>
          </a:p>
        </p:txBody>
      </p:sp>
      <p:sp>
        <p:nvSpPr>
          <p:cNvPr id="16" name="Slide Number Placeholder 5">
            <a:extLst>
              <a:ext uri="{FF2B5EF4-FFF2-40B4-BE49-F238E27FC236}">
                <a16:creationId xmlns:a16="http://schemas.microsoft.com/office/drawing/2014/main" id="{900B3723-B30F-4BDB-A030-4B06ADE753C5}"/>
              </a:ext>
            </a:extLst>
          </p:cNvPr>
          <p:cNvSpPr>
            <a:spLocks noGrp="1"/>
          </p:cNvSpPr>
          <p:nvPr>
            <p:ph type="sldNum" sz="quarter" idx="12"/>
          </p:nvPr>
        </p:nvSpPr>
        <p:spPr>
          <a:xfrm>
            <a:off x="10510344" y="6356350"/>
            <a:ext cx="843455" cy="365125"/>
          </a:xfrm>
        </p:spPr>
        <p:txBody>
          <a:bodyPr/>
          <a:lstStyle>
            <a:lvl1pPr>
              <a:defRPr>
                <a:solidFill>
                  <a:schemeClr val="bg1"/>
                </a:solidFill>
              </a:defRPr>
            </a:lvl1pPr>
          </a:lstStyle>
          <a:p>
            <a:fld id="{18D65601-5AE2-46FC-B138-694DDD2B510D}" type="slidenum">
              <a:rPr lang="en-US" smtClean="0"/>
              <a:pPr/>
              <a:t>‹#›</a:t>
            </a:fld>
            <a:endParaRPr lang="en-US" dirty="0"/>
          </a:p>
        </p:txBody>
      </p:sp>
      <p:sp>
        <p:nvSpPr>
          <p:cNvPr id="2" name="Title 1">
            <a:extLst>
              <a:ext uri="{FF2B5EF4-FFF2-40B4-BE49-F238E27FC236}">
                <a16:creationId xmlns:a16="http://schemas.microsoft.com/office/drawing/2014/main" id="{BE4FA9AB-9D34-43A5-947E-835D7FE29C21}"/>
              </a:ext>
            </a:extLst>
          </p:cNvPr>
          <p:cNvSpPr>
            <a:spLocks noGrp="1"/>
          </p:cNvSpPr>
          <p:nvPr>
            <p:ph type="title"/>
          </p:nvPr>
        </p:nvSpPr>
        <p:spPr>
          <a:xfrm>
            <a:off x="1016002" y="2225678"/>
            <a:ext cx="4607268" cy="469476"/>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9445236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6" name="Picture Placeholder 10">
            <a:extLst>
              <a:ext uri="{FF2B5EF4-FFF2-40B4-BE49-F238E27FC236}">
                <a16:creationId xmlns:a16="http://schemas.microsoft.com/office/drawing/2014/main" id="{840FD269-E069-45DA-B668-BE984BFA328B}"/>
              </a:ext>
            </a:extLst>
          </p:cNvPr>
          <p:cNvSpPr>
            <a:spLocks noGrp="1"/>
          </p:cNvSpPr>
          <p:nvPr>
            <p:ph type="pic" sz="quarter" idx="13" hasCustomPrompt="1"/>
          </p:nvPr>
        </p:nvSpPr>
        <p:spPr>
          <a:xfrm>
            <a:off x="0" y="0"/>
            <a:ext cx="12192000" cy="6857999"/>
          </a:xfrm>
          <a:prstGeom prst="rect">
            <a:avLst/>
          </a:prstGeom>
          <a:solidFill>
            <a:schemeClr val="bg1">
              <a:lumMod val="95000"/>
            </a:schemeClr>
          </a:solidFill>
        </p:spPr>
        <p:txBody>
          <a:bodyPr/>
          <a:lstStyle>
            <a:lvl1pPr marL="0" indent="0" algn="ctr">
              <a:buNone/>
              <a:defRPr/>
            </a:lvl1pPr>
          </a:lstStyle>
          <a:p>
            <a:r>
              <a:rPr lang="en-US" dirty="0"/>
              <a:t>Click to add photo</a:t>
            </a:r>
          </a:p>
        </p:txBody>
      </p:sp>
      <p:sp>
        <p:nvSpPr>
          <p:cNvPr id="3" name="Date Placeholder 2">
            <a:extLst>
              <a:ext uri="{FF2B5EF4-FFF2-40B4-BE49-F238E27FC236}">
                <a16:creationId xmlns:a16="http://schemas.microsoft.com/office/drawing/2014/main" id="{9AB9DE71-7B7A-4473-ABD8-99575CAFB38F}"/>
              </a:ext>
            </a:extLst>
          </p:cNvPr>
          <p:cNvSpPr>
            <a:spLocks noGrp="1"/>
          </p:cNvSpPr>
          <p:nvPr>
            <p:ph type="dt" sz="half" idx="10"/>
          </p:nvPr>
        </p:nvSpPr>
        <p:spPr/>
        <p:txBody>
          <a:bodyPr/>
          <a:lstStyle>
            <a:lvl1pPr>
              <a:defRPr>
                <a:solidFill>
                  <a:schemeClr val="bg1">
                    <a:lumMod val="95000"/>
                  </a:schemeClr>
                </a:solidFill>
              </a:defRPr>
            </a:lvl1pPr>
          </a:lstStyle>
          <a:p>
            <a:r>
              <a:rPr lang="en-BB"/>
              <a:t>11/20/2023</a:t>
            </a:r>
            <a:endParaRPr lang="en-US" dirty="0"/>
          </a:p>
        </p:txBody>
      </p:sp>
      <p:sp>
        <p:nvSpPr>
          <p:cNvPr id="4" name="Footer Placeholder 3">
            <a:extLst>
              <a:ext uri="{FF2B5EF4-FFF2-40B4-BE49-F238E27FC236}">
                <a16:creationId xmlns:a16="http://schemas.microsoft.com/office/drawing/2014/main" id="{DAAA1C9B-284B-4C89-8743-52285AC95126}"/>
              </a:ext>
            </a:extLst>
          </p:cNvPr>
          <p:cNvSpPr>
            <a:spLocks noGrp="1"/>
          </p:cNvSpPr>
          <p:nvPr>
            <p:ph type="ftr" sz="quarter" idx="11"/>
          </p:nvPr>
        </p:nvSpPr>
        <p:spPr/>
        <p:txBody>
          <a:bodyPr/>
          <a:lstStyle>
            <a:lvl1pPr>
              <a:defRPr>
                <a:solidFill>
                  <a:schemeClr val="bg1">
                    <a:lumMod val="95000"/>
                  </a:schemeClr>
                </a:solidFill>
              </a:defRPr>
            </a:lvl1pPr>
          </a:lstStyle>
          <a:p>
            <a:r>
              <a:rPr lang="en-US"/>
              <a:t>SCHOOL CLUB MANAGEMENT GUI</a:t>
            </a:r>
            <a:endParaRPr lang="en-US" dirty="0"/>
          </a:p>
        </p:txBody>
      </p:sp>
      <p:sp>
        <p:nvSpPr>
          <p:cNvPr id="5" name="Slide Number Placeholder 4">
            <a:extLst>
              <a:ext uri="{FF2B5EF4-FFF2-40B4-BE49-F238E27FC236}">
                <a16:creationId xmlns:a16="http://schemas.microsoft.com/office/drawing/2014/main" id="{8BC1FE06-5B3A-40E2-82AA-E4516ED2D558}"/>
              </a:ext>
            </a:extLst>
          </p:cNvPr>
          <p:cNvSpPr>
            <a:spLocks noGrp="1"/>
          </p:cNvSpPr>
          <p:nvPr>
            <p:ph type="sldNum" sz="quarter" idx="12"/>
          </p:nvPr>
        </p:nvSpPr>
        <p:spPr/>
        <p:txBody>
          <a:bodyPr/>
          <a:lstStyle>
            <a:lvl1pPr>
              <a:defRPr>
                <a:solidFill>
                  <a:schemeClr val="bg1">
                    <a:lumMod val="95000"/>
                  </a:schemeClr>
                </a:solidFill>
              </a:defRPr>
            </a:lvl1pPr>
          </a:lstStyle>
          <a:p>
            <a:fld id="{18D65601-5AE2-46FC-B138-694DDD2B510D}" type="slidenum">
              <a:rPr lang="en-US" smtClean="0"/>
              <a:pPr/>
              <a:t>‹#›</a:t>
            </a:fld>
            <a:endParaRPr lang="en-US" dirty="0"/>
          </a:p>
        </p:txBody>
      </p:sp>
      <p:sp>
        <p:nvSpPr>
          <p:cNvPr id="7" name="Text Placeholder 12">
            <a:extLst>
              <a:ext uri="{FF2B5EF4-FFF2-40B4-BE49-F238E27FC236}">
                <a16:creationId xmlns:a16="http://schemas.microsoft.com/office/drawing/2014/main" id="{2ACE5847-B709-473D-A366-54ADA852FFA5}"/>
              </a:ext>
            </a:extLst>
          </p:cNvPr>
          <p:cNvSpPr>
            <a:spLocks noGrp="1"/>
          </p:cNvSpPr>
          <p:nvPr>
            <p:ph type="body" sz="quarter" idx="14" hasCustomPrompt="1"/>
          </p:nvPr>
        </p:nvSpPr>
        <p:spPr>
          <a:xfrm>
            <a:off x="2105107" y="3055535"/>
            <a:ext cx="7981786" cy="2609103"/>
          </a:xfrm>
          <a:prstGeom prst="rect">
            <a:avLst/>
          </a:prstGeom>
        </p:spPr>
        <p:txBody>
          <a:bodyPr anchor="ctr"/>
          <a:lstStyle>
            <a:lvl1pPr marL="0" indent="0" algn="l">
              <a:lnSpc>
                <a:spcPct val="125000"/>
              </a:lnSpc>
              <a:spcBef>
                <a:spcPts val="0"/>
              </a:spcBef>
              <a:buNone/>
              <a:defRPr sz="3200" i="1" spc="100" baseline="0">
                <a:solidFill>
                  <a:schemeClr val="bg1"/>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648B1850-15F7-414E-B8F6-3A5B3D10B263}"/>
              </a:ext>
            </a:extLst>
          </p:cNvPr>
          <p:cNvSpPr>
            <a:spLocks noGrp="1"/>
          </p:cNvSpPr>
          <p:nvPr>
            <p:ph type="title"/>
          </p:nvPr>
        </p:nvSpPr>
        <p:spPr>
          <a:xfrm>
            <a:off x="5010083" y="5448575"/>
            <a:ext cx="4881563" cy="463550"/>
          </a:xfrm>
          <a:prstGeom prst="rect">
            <a:avLst/>
          </a:prstGeom>
        </p:spPr>
        <p:txBody>
          <a:bodyPr/>
          <a:lstStyle>
            <a:lvl1pPr algn="r">
              <a:defRPr lang="en-US" sz="1800" spc="100" baseline="0">
                <a:solidFill>
                  <a:schemeClr val="bg1"/>
                </a:solidFill>
                <a:latin typeface="+mn-lt"/>
                <a:ea typeface="+mn-ea"/>
                <a:cs typeface="+mn-cs"/>
              </a:defRPr>
            </a:lvl1pPr>
          </a:lstStyle>
          <a:p>
            <a:pPr marL="0" lvl="0" indent="0" algn="r">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000568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ypothesi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796CDC-3154-4ACA-A920-8CBE431C2A1A}"/>
              </a:ext>
            </a:extLst>
          </p:cNvPr>
          <p:cNvSpPr/>
          <p:nvPr userDrawn="1"/>
        </p:nvSpPr>
        <p:spPr>
          <a:xfrm>
            <a:off x="0" y="0"/>
            <a:ext cx="4687614"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195FA8B4-F9F3-4FF5-B11F-483A1B95EA11}"/>
              </a:ext>
            </a:extLst>
          </p:cNvPr>
          <p:cNvSpPr>
            <a:spLocks noGrp="1"/>
          </p:cNvSpPr>
          <p:nvPr>
            <p:ph type="dt" sz="half" idx="10"/>
          </p:nvPr>
        </p:nvSpPr>
        <p:spPr/>
        <p:txBody>
          <a:bodyPr/>
          <a:lstStyle>
            <a:lvl1pPr>
              <a:defRPr>
                <a:solidFill>
                  <a:schemeClr val="bg1"/>
                </a:solidFill>
              </a:defRPr>
            </a:lvl1pPr>
          </a:lstStyle>
          <a:p>
            <a:r>
              <a:rPr lang="en-BB"/>
              <a:t>11/20/2023</a:t>
            </a:r>
            <a:endParaRPr lang="en-US" dirty="0"/>
          </a:p>
        </p:txBody>
      </p:sp>
      <p:sp>
        <p:nvSpPr>
          <p:cNvPr id="3" name="Footer Placeholder 2">
            <a:extLst>
              <a:ext uri="{FF2B5EF4-FFF2-40B4-BE49-F238E27FC236}">
                <a16:creationId xmlns:a16="http://schemas.microsoft.com/office/drawing/2014/main" id="{F97B8F04-28A5-462E-86DE-06C37E40589B}"/>
              </a:ext>
            </a:extLst>
          </p:cNvPr>
          <p:cNvSpPr>
            <a:spLocks noGrp="1"/>
          </p:cNvSpPr>
          <p:nvPr>
            <p:ph type="ftr" sz="quarter" idx="11"/>
          </p:nvPr>
        </p:nvSpPr>
        <p:spPr/>
        <p:txBody>
          <a:bodyPr/>
          <a:lstStyle>
            <a:lvl1pPr>
              <a:defRPr>
                <a:solidFill>
                  <a:schemeClr val="accent6">
                    <a:lumMod val="75000"/>
                  </a:schemeClr>
                </a:solidFill>
              </a:defRPr>
            </a:lvl1pPr>
          </a:lstStyle>
          <a:p>
            <a:r>
              <a:rPr lang="en-US"/>
              <a:t>SCHOOL CLUB MANAGEMENT GUI</a:t>
            </a:r>
            <a:endParaRPr lang="en-US" dirty="0"/>
          </a:p>
        </p:txBody>
      </p:sp>
      <p:sp>
        <p:nvSpPr>
          <p:cNvPr id="4" name="Slide Number Placeholder 3">
            <a:extLst>
              <a:ext uri="{FF2B5EF4-FFF2-40B4-BE49-F238E27FC236}">
                <a16:creationId xmlns:a16="http://schemas.microsoft.com/office/drawing/2014/main" id="{AC8B2DAE-4645-4AA0-87C9-39874FDBDEE3}"/>
              </a:ext>
            </a:extLst>
          </p:cNvPr>
          <p:cNvSpPr>
            <a:spLocks noGrp="1"/>
          </p:cNvSpPr>
          <p:nvPr>
            <p:ph type="sldNum" sz="quarter" idx="12"/>
          </p:nvPr>
        </p:nvSpPr>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6" name="Content Placeholder 15">
            <a:extLst>
              <a:ext uri="{FF2B5EF4-FFF2-40B4-BE49-F238E27FC236}">
                <a16:creationId xmlns:a16="http://schemas.microsoft.com/office/drawing/2014/main" id="{3BB9146A-68F5-433B-8411-A12C7C8F782D}"/>
              </a:ext>
            </a:extLst>
          </p:cNvPr>
          <p:cNvSpPr>
            <a:spLocks noGrp="1"/>
          </p:cNvSpPr>
          <p:nvPr>
            <p:ph sz="quarter" idx="15" hasCustomPrompt="1"/>
          </p:nvPr>
        </p:nvSpPr>
        <p:spPr>
          <a:xfrm>
            <a:off x="6747641" y="1193612"/>
            <a:ext cx="3513083" cy="1400506"/>
          </a:xfrm>
          <a:prstGeom prst="rect">
            <a:avLst/>
          </a:prstGeom>
        </p:spPr>
        <p:txBody>
          <a:bodyPr anchor="ctr"/>
          <a:lstStyle>
            <a:lvl1pPr marL="0" indent="0" algn="ctr">
              <a:lnSpc>
                <a:spcPct val="150000"/>
              </a:lnSpc>
              <a:spcBef>
                <a:spcPts val="0"/>
              </a:spcBef>
              <a:spcAft>
                <a:spcPts val="0"/>
              </a:spcAft>
              <a:buNone/>
              <a:defRPr sz="1400" spc="100" baseline="0"/>
            </a:lvl1pPr>
          </a:lstStyle>
          <a:p>
            <a:pPr lvl="0"/>
            <a:r>
              <a:rPr lang="en-US"/>
              <a:t>Click to add text</a:t>
            </a:r>
          </a:p>
        </p:txBody>
      </p:sp>
      <p:sp>
        <p:nvSpPr>
          <p:cNvPr id="7" name="Rectangle 6">
            <a:extLst>
              <a:ext uri="{FF2B5EF4-FFF2-40B4-BE49-F238E27FC236}">
                <a16:creationId xmlns:a16="http://schemas.microsoft.com/office/drawing/2014/main" id="{3270974D-DE65-42B3-BEB4-235503245B26}"/>
              </a:ext>
            </a:extLst>
          </p:cNvPr>
          <p:cNvSpPr/>
          <p:nvPr userDrawn="1"/>
        </p:nvSpPr>
        <p:spPr>
          <a:xfrm>
            <a:off x="6360072" y="924801"/>
            <a:ext cx="4288221" cy="2043229"/>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15">
            <a:extLst>
              <a:ext uri="{FF2B5EF4-FFF2-40B4-BE49-F238E27FC236}">
                <a16:creationId xmlns:a16="http://schemas.microsoft.com/office/drawing/2014/main" id="{5BA888A7-F91E-4923-AB10-31BEF8C2FEB8}"/>
              </a:ext>
            </a:extLst>
          </p:cNvPr>
          <p:cNvSpPr>
            <a:spLocks noGrp="1"/>
          </p:cNvSpPr>
          <p:nvPr>
            <p:ph sz="quarter" idx="16" hasCustomPrompt="1"/>
          </p:nvPr>
        </p:nvSpPr>
        <p:spPr>
          <a:xfrm>
            <a:off x="6747641" y="4120055"/>
            <a:ext cx="3513083" cy="1185839"/>
          </a:xfrm>
          <a:prstGeom prst="rect">
            <a:avLst/>
          </a:prstGeom>
        </p:spPr>
        <p:txBody>
          <a:bodyPr anchor="ctr"/>
          <a:lstStyle>
            <a:lvl1pPr marL="0" indent="0" algn="ctr">
              <a:lnSpc>
                <a:spcPct val="150000"/>
              </a:lnSpc>
              <a:spcBef>
                <a:spcPts val="0"/>
              </a:spcBef>
              <a:spcAft>
                <a:spcPts val="0"/>
              </a:spcAft>
              <a:buNone/>
              <a:defRPr sz="1400" spc="100" baseline="0"/>
            </a:lvl1pPr>
          </a:lstStyle>
          <a:p>
            <a:pPr lvl="0"/>
            <a:r>
              <a:rPr lang="en-US"/>
              <a:t>Click to add text</a:t>
            </a:r>
          </a:p>
        </p:txBody>
      </p:sp>
      <p:sp>
        <p:nvSpPr>
          <p:cNvPr id="9" name="Rectangle 8">
            <a:extLst>
              <a:ext uri="{FF2B5EF4-FFF2-40B4-BE49-F238E27FC236}">
                <a16:creationId xmlns:a16="http://schemas.microsoft.com/office/drawing/2014/main" id="{A6803CCC-79BF-4752-81AA-D68AB023A6B6}"/>
              </a:ext>
            </a:extLst>
          </p:cNvPr>
          <p:cNvSpPr/>
          <p:nvPr userDrawn="1"/>
        </p:nvSpPr>
        <p:spPr>
          <a:xfrm>
            <a:off x="6360072" y="3584028"/>
            <a:ext cx="4288221" cy="2043229"/>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6ECBC35A-FE4E-467A-A20D-9063B371CAAA}"/>
              </a:ext>
              <a:ext uri="{C183D7F6-B498-43B3-948B-1728B52AA6E4}">
                <adec:decorative xmlns:adec="http://schemas.microsoft.com/office/drawing/2017/decorative" val="1"/>
              </a:ext>
            </a:extLst>
          </p:cNvPr>
          <p:cNvCxnSpPr>
            <a:cxnSpLocks/>
          </p:cNvCxnSpPr>
          <p:nvPr userDrawn="1"/>
        </p:nvCxnSpPr>
        <p:spPr>
          <a:xfrm>
            <a:off x="2303095" y="0"/>
            <a:ext cx="0" cy="3704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A4FC0018-1CBF-4BC0-BE79-B983651D8848}"/>
              </a:ext>
            </a:extLst>
          </p:cNvPr>
          <p:cNvSpPr>
            <a:spLocks noGrp="1"/>
          </p:cNvSpPr>
          <p:nvPr>
            <p:ph type="title"/>
          </p:nvPr>
        </p:nvSpPr>
        <p:spPr>
          <a:xfrm rot="16200000">
            <a:off x="1005213" y="4932422"/>
            <a:ext cx="2635209" cy="523708"/>
          </a:xfrm>
          <a:prstGeom prst="rect">
            <a:avLst/>
          </a:prstGeom>
        </p:spPr>
        <p:txBody>
          <a:bodyPr anchor="ctr"/>
          <a:lstStyle>
            <a:lvl1pPr algn="r">
              <a:defRPr lang="en-US" sz="2400" spc="100" baseline="0">
                <a:solidFill>
                  <a:schemeClr val="bg1"/>
                </a:solidFill>
                <a:ea typeface="+mn-ea"/>
                <a:cs typeface="+mn-cs"/>
              </a:defRPr>
            </a:lvl1pPr>
          </a:lstStyle>
          <a:p>
            <a:pPr marL="0" lvl="0" indent="0" algn="r">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62744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ercentage of Communication Tools​">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8B06ACE2-BA16-48C7-A451-845668BC059A}"/>
              </a:ext>
            </a:extLst>
          </p:cNvPr>
          <p:cNvSpPr>
            <a:spLocks noGrp="1"/>
          </p:cNvSpPr>
          <p:nvPr>
            <p:ph type="dt" sz="half" idx="10"/>
          </p:nvPr>
        </p:nvSpPr>
        <p:spPr/>
        <p:txBody>
          <a:bodyPr/>
          <a:lstStyle/>
          <a:p>
            <a:r>
              <a:rPr lang="en-BB"/>
              <a:t>11/20/2023</a:t>
            </a:r>
            <a:endParaRPr lang="en-US" dirty="0"/>
          </a:p>
        </p:txBody>
      </p:sp>
      <p:sp>
        <p:nvSpPr>
          <p:cNvPr id="6" name="Footer Placeholder 5">
            <a:extLst>
              <a:ext uri="{FF2B5EF4-FFF2-40B4-BE49-F238E27FC236}">
                <a16:creationId xmlns:a16="http://schemas.microsoft.com/office/drawing/2014/main" id="{009B479B-4CEB-47DB-903C-2E2D2445EB57}"/>
              </a:ext>
            </a:extLst>
          </p:cNvPr>
          <p:cNvSpPr>
            <a:spLocks noGrp="1"/>
          </p:cNvSpPr>
          <p:nvPr>
            <p:ph type="ftr" sz="quarter" idx="11"/>
          </p:nvPr>
        </p:nvSpPr>
        <p:spPr/>
        <p:txBody>
          <a:bodyPr/>
          <a:lstStyle/>
          <a:p>
            <a:r>
              <a:rPr lang="en-US"/>
              <a:t>SCHOOL CLUB MANAGEMENT GUI</a:t>
            </a:r>
            <a:endParaRPr lang="en-US" dirty="0"/>
          </a:p>
        </p:txBody>
      </p:sp>
      <p:sp>
        <p:nvSpPr>
          <p:cNvPr id="7" name="Slide Number Placeholder 6">
            <a:extLst>
              <a:ext uri="{FF2B5EF4-FFF2-40B4-BE49-F238E27FC236}">
                <a16:creationId xmlns:a16="http://schemas.microsoft.com/office/drawing/2014/main" id="{FC6F2130-E7AA-4706-B388-47F7E032B5EA}"/>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9" name="Rectangle 8">
            <a:extLst>
              <a:ext uri="{FF2B5EF4-FFF2-40B4-BE49-F238E27FC236}">
                <a16:creationId xmlns:a16="http://schemas.microsoft.com/office/drawing/2014/main" id="{67311573-5DB1-44CE-818B-9E5F570408F1}"/>
              </a:ext>
            </a:extLst>
          </p:cNvPr>
          <p:cNvSpPr/>
          <p:nvPr userDrawn="1"/>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Content Placeholder 15">
            <a:extLst>
              <a:ext uri="{FF2B5EF4-FFF2-40B4-BE49-F238E27FC236}">
                <a16:creationId xmlns:a16="http://schemas.microsoft.com/office/drawing/2014/main" id="{6E328664-C733-476A-81C6-2A0B15B001A1}"/>
              </a:ext>
            </a:extLst>
          </p:cNvPr>
          <p:cNvSpPr>
            <a:spLocks noGrp="1"/>
          </p:cNvSpPr>
          <p:nvPr>
            <p:ph sz="quarter" idx="15" hasCustomPrompt="1"/>
          </p:nvPr>
        </p:nvSpPr>
        <p:spPr>
          <a:xfrm>
            <a:off x="2029158" y="2838122"/>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0" name="Content Placeholder 15">
            <a:extLst>
              <a:ext uri="{FF2B5EF4-FFF2-40B4-BE49-F238E27FC236}">
                <a16:creationId xmlns:a16="http://schemas.microsoft.com/office/drawing/2014/main" id="{4DA6C57C-E2CB-484E-94E6-9AB8DC7DB4C5}"/>
              </a:ext>
            </a:extLst>
          </p:cNvPr>
          <p:cNvSpPr>
            <a:spLocks noGrp="1"/>
          </p:cNvSpPr>
          <p:nvPr>
            <p:ph sz="quarter" idx="16" hasCustomPrompt="1"/>
          </p:nvPr>
        </p:nvSpPr>
        <p:spPr>
          <a:xfrm>
            <a:off x="2029158" y="3379435"/>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1" name="Content Placeholder 15">
            <a:extLst>
              <a:ext uri="{FF2B5EF4-FFF2-40B4-BE49-F238E27FC236}">
                <a16:creationId xmlns:a16="http://schemas.microsoft.com/office/drawing/2014/main" id="{97E74E6E-CDEF-424A-B7CE-5B34A0AC34D6}"/>
              </a:ext>
            </a:extLst>
          </p:cNvPr>
          <p:cNvSpPr>
            <a:spLocks noGrp="1"/>
          </p:cNvSpPr>
          <p:nvPr>
            <p:ph sz="quarter" idx="17" hasCustomPrompt="1"/>
          </p:nvPr>
        </p:nvSpPr>
        <p:spPr>
          <a:xfrm>
            <a:off x="2029158" y="3928699"/>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2" name="Content Placeholder 15">
            <a:extLst>
              <a:ext uri="{FF2B5EF4-FFF2-40B4-BE49-F238E27FC236}">
                <a16:creationId xmlns:a16="http://schemas.microsoft.com/office/drawing/2014/main" id="{E7A1AA76-7517-4C53-B2A4-EE8B1C6ADDDF}"/>
              </a:ext>
            </a:extLst>
          </p:cNvPr>
          <p:cNvSpPr>
            <a:spLocks noGrp="1"/>
          </p:cNvSpPr>
          <p:nvPr>
            <p:ph sz="quarter" idx="18" hasCustomPrompt="1"/>
          </p:nvPr>
        </p:nvSpPr>
        <p:spPr>
          <a:xfrm>
            <a:off x="2029158" y="4476966"/>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37" name="Text Placeholder 12">
            <a:extLst>
              <a:ext uri="{FF2B5EF4-FFF2-40B4-BE49-F238E27FC236}">
                <a16:creationId xmlns:a16="http://schemas.microsoft.com/office/drawing/2014/main" id="{273C9D83-2282-43F4-BB54-7CDA96B45560}"/>
              </a:ext>
            </a:extLst>
          </p:cNvPr>
          <p:cNvSpPr>
            <a:spLocks noGrp="1"/>
          </p:cNvSpPr>
          <p:nvPr>
            <p:ph type="body" sz="quarter" idx="19" hasCustomPrompt="1"/>
          </p:nvPr>
        </p:nvSpPr>
        <p:spPr>
          <a:xfrm>
            <a:off x="6298588" y="1307183"/>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38" name="Text Placeholder 12">
            <a:extLst>
              <a:ext uri="{FF2B5EF4-FFF2-40B4-BE49-F238E27FC236}">
                <a16:creationId xmlns:a16="http://schemas.microsoft.com/office/drawing/2014/main" id="{90C1AC4A-23E9-4676-A30E-E39B4342FF07}"/>
              </a:ext>
            </a:extLst>
          </p:cNvPr>
          <p:cNvSpPr>
            <a:spLocks noGrp="1"/>
          </p:cNvSpPr>
          <p:nvPr>
            <p:ph type="body" sz="quarter" idx="20" hasCustomPrompt="1"/>
          </p:nvPr>
        </p:nvSpPr>
        <p:spPr>
          <a:xfrm>
            <a:off x="6298588" y="3703828"/>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39" name="Text Placeholder 12">
            <a:extLst>
              <a:ext uri="{FF2B5EF4-FFF2-40B4-BE49-F238E27FC236}">
                <a16:creationId xmlns:a16="http://schemas.microsoft.com/office/drawing/2014/main" id="{2C256BCC-FED6-4D75-8C65-5967DD2E0194}"/>
              </a:ext>
            </a:extLst>
          </p:cNvPr>
          <p:cNvSpPr>
            <a:spLocks noGrp="1"/>
          </p:cNvSpPr>
          <p:nvPr>
            <p:ph type="body" sz="quarter" idx="21" hasCustomPrompt="1"/>
          </p:nvPr>
        </p:nvSpPr>
        <p:spPr>
          <a:xfrm>
            <a:off x="9033309" y="1307183"/>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40" name="Text Placeholder 12">
            <a:extLst>
              <a:ext uri="{FF2B5EF4-FFF2-40B4-BE49-F238E27FC236}">
                <a16:creationId xmlns:a16="http://schemas.microsoft.com/office/drawing/2014/main" id="{036A0378-B8F0-463A-A66D-83D798223E3C}"/>
              </a:ext>
            </a:extLst>
          </p:cNvPr>
          <p:cNvSpPr>
            <a:spLocks noGrp="1"/>
          </p:cNvSpPr>
          <p:nvPr>
            <p:ph type="body" sz="quarter" idx="22" hasCustomPrompt="1"/>
          </p:nvPr>
        </p:nvSpPr>
        <p:spPr>
          <a:xfrm>
            <a:off x="9033309" y="3703828"/>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2" name="Title 1">
            <a:extLst>
              <a:ext uri="{FF2B5EF4-FFF2-40B4-BE49-F238E27FC236}">
                <a16:creationId xmlns:a16="http://schemas.microsoft.com/office/drawing/2014/main" id="{82BDF22D-6760-4BDD-92EF-E940DCC023C0}"/>
              </a:ext>
            </a:extLst>
          </p:cNvPr>
          <p:cNvSpPr>
            <a:spLocks noGrp="1"/>
          </p:cNvSpPr>
          <p:nvPr>
            <p:ph type="title"/>
          </p:nvPr>
        </p:nvSpPr>
        <p:spPr>
          <a:xfrm>
            <a:off x="1267697" y="1369287"/>
            <a:ext cx="4079564" cy="1268810"/>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958022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king Great Product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BAADBBE-F1E3-480E-BE79-B55DEF9410EF}"/>
              </a:ext>
              <a:ext uri="{C183D7F6-B498-43B3-948B-1728B52AA6E4}">
                <adec:decorative xmlns:adec="http://schemas.microsoft.com/office/drawing/2017/decorative" val="1"/>
              </a:ext>
            </a:extLst>
          </p:cNvPr>
          <p:cNvSpPr/>
          <p:nvPr userDrawn="1"/>
        </p:nvSpPr>
        <p:spPr>
          <a:xfrm>
            <a:off x="5397500" y="2009775"/>
            <a:ext cx="6794499" cy="2838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A4C868C7-0B77-47B8-9C16-7F97AA9F0D4E}"/>
              </a:ext>
            </a:extLst>
          </p:cNvPr>
          <p:cNvSpPr>
            <a:spLocks noGrp="1"/>
          </p:cNvSpPr>
          <p:nvPr>
            <p:ph type="pic" sz="quarter" idx="13" hasCustomPrompt="1"/>
          </p:nvPr>
        </p:nvSpPr>
        <p:spPr>
          <a:xfrm>
            <a:off x="1" y="0"/>
            <a:ext cx="6311899" cy="6858000"/>
          </a:xfrm>
          <a:custGeom>
            <a:avLst/>
            <a:gdLst>
              <a:gd name="connsiteX0" fmla="*/ 0 w 6311899"/>
              <a:gd name="connsiteY0" fmla="*/ 0 h 6858000"/>
              <a:gd name="connsiteX1" fmla="*/ 6311899 w 6311899"/>
              <a:gd name="connsiteY1" fmla="*/ 0 h 6858000"/>
              <a:gd name="connsiteX2" fmla="*/ 6311899 w 6311899"/>
              <a:gd name="connsiteY2" fmla="*/ 2009775 h 6858000"/>
              <a:gd name="connsiteX3" fmla="*/ 5397499 w 6311899"/>
              <a:gd name="connsiteY3" fmla="*/ 2009775 h 6858000"/>
              <a:gd name="connsiteX4" fmla="*/ 5397499 w 6311899"/>
              <a:gd name="connsiteY4" fmla="*/ 4848225 h 6858000"/>
              <a:gd name="connsiteX5" fmla="*/ 6311899 w 6311899"/>
              <a:gd name="connsiteY5" fmla="*/ 4848225 h 6858000"/>
              <a:gd name="connsiteX6" fmla="*/ 6311899 w 6311899"/>
              <a:gd name="connsiteY6" fmla="*/ 6858000 h 6858000"/>
              <a:gd name="connsiteX7" fmla="*/ 0 w 63118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899" h="6858000">
                <a:moveTo>
                  <a:pt x="0" y="0"/>
                </a:moveTo>
                <a:lnTo>
                  <a:pt x="6311899" y="0"/>
                </a:lnTo>
                <a:lnTo>
                  <a:pt x="6311899" y="2009775"/>
                </a:lnTo>
                <a:lnTo>
                  <a:pt x="5397499" y="2009775"/>
                </a:lnTo>
                <a:lnTo>
                  <a:pt x="5397499" y="4848225"/>
                </a:lnTo>
                <a:lnTo>
                  <a:pt x="6311899" y="4848225"/>
                </a:lnTo>
                <a:lnTo>
                  <a:pt x="6311899" y="6858000"/>
                </a:lnTo>
                <a:lnTo>
                  <a:pt x="0" y="6858000"/>
                </a:lnTo>
                <a:close/>
              </a:path>
            </a:pathLst>
          </a:custGeom>
        </p:spPr>
        <p:txBody>
          <a:bodyPr wrap="square">
            <a:noAutofit/>
          </a:bodyPr>
          <a:lstStyle>
            <a:lvl1pPr marL="0" indent="0" algn="ctr">
              <a:buNone/>
              <a:defRPr/>
            </a:lvl1pPr>
          </a:lstStyle>
          <a:p>
            <a:r>
              <a:rPr lang="en-US" dirty="0"/>
              <a:t>Click to add photo</a:t>
            </a:r>
          </a:p>
        </p:txBody>
      </p:sp>
      <p:sp>
        <p:nvSpPr>
          <p:cNvPr id="5" name="Date Placeholder 4">
            <a:extLst>
              <a:ext uri="{FF2B5EF4-FFF2-40B4-BE49-F238E27FC236}">
                <a16:creationId xmlns:a16="http://schemas.microsoft.com/office/drawing/2014/main" id="{6F4198D5-23F4-441A-AD0A-C6CD015E997C}"/>
              </a:ext>
            </a:extLst>
          </p:cNvPr>
          <p:cNvSpPr>
            <a:spLocks noGrp="1"/>
          </p:cNvSpPr>
          <p:nvPr>
            <p:ph type="dt" sz="half" idx="10"/>
          </p:nvPr>
        </p:nvSpPr>
        <p:spPr/>
        <p:txBody>
          <a:bodyPr/>
          <a:lstStyle>
            <a:lvl1pPr>
              <a:defRPr>
                <a:solidFill>
                  <a:schemeClr val="bg1"/>
                </a:solidFill>
              </a:defRPr>
            </a:lvl1pPr>
          </a:lstStyle>
          <a:p>
            <a:r>
              <a:rPr lang="en-BB"/>
              <a:t>11/20/2023</a:t>
            </a:r>
            <a:endParaRPr lang="en-US" dirty="0"/>
          </a:p>
        </p:txBody>
      </p:sp>
      <p:sp>
        <p:nvSpPr>
          <p:cNvPr id="16" name="Content Placeholder 15">
            <a:extLst>
              <a:ext uri="{FF2B5EF4-FFF2-40B4-BE49-F238E27FC236}">
                <a16:creationId xmlns:a16="http://schemas.microsoft.com/office/drawing/2014/main" id="{8E5DAC80-95FC-4BA1-98B2-5631FB3B0198}"/>
              </a:ext>
            </a:extLst>
          </p:cNvPr>
          <p:cNvSpPr>
            <a:spLocks noGrp="1"/>
          </p:cNvSpPr>
          <p:nvPr>
            <p:ph sz="quarter" idx="15" hasCustomPrompt="1"/>
          </p:nvPr>
        </p:nvSpPr>
        <p:spPr>
          <a:xfrm>
            <a:off x="6337298" y="3200401"/>
            <a:ext cx="5257799" cy="1701800"/>
          </a:xfrm>
          <a:prstGeom prst="rect">
            <a:avLst/>
          </a:prstGeom>
        </p:spPr>
        <p:txBody>
          <a:bodyPr/>
          <a:lstStyle>
            <a:lvl1pPr marL="0" indent="0">
              <a:lnSpc>
                <a:spcPct val="100000"/>
              </a:lnSpc>
              <a:spcBef>
                <a:spcPts val="0"/>
              </a:spcBef>
              <a:spcAft>
                <a:spcPts val="1200"/>
              </a:spcAft>
              <a:buNone/>
              <a:defRPr sz="1400" spc="100" baseline="0">
                <a:solidFill>
                  <a:schemeClr val="bg1"/>
                </a:solidFill>
              </a:defRPr>
            </a:lvl1pPr>
          </a:lstStyle>
          <a:p>
            <a:pPr lvl="0"/>
            <a:r>
              <a:rPr lang="en-US"/>
              <a:t>Click to add text</a:t>
            </a:r>
          </a:p>
        </p:txBody>
      </p:sp>
      <p:sp>
        <p:nvSpPr>
          <p:cNvPr id="12" name="Footer Placeholder 4">
            <a:extLst>
              <a:ext uri="{FF2B5EF4-FFF2-40B4-BE49-F238E27FC236}">
                <a16:creationId xmlns:a16="http://schemas.microsoft.com/office/drawing/2014/main" id="{464448FE-96B4-43C5-8721-4FBF69ED48B7}"/>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a:t>SCHOOL CLUB MANAGEMENT GUI</a:t>
            </a:r>
            <a:endParaRPr lang="en-US" dirty="0"/>
          </a:p>
        </p:txBody>
      </p:sp>
      <p:sp>
        <p:nvSpPr>
          <p:cNvPr id="13" name="Slide Number Placeholder 5">
            <a:extLst>
              <a:ext uri="{FF2B5EF4-FFF2-40B4-BE49-F238E27FC236}">
                <a16:creationId xmlns:a16="http://schemas.microsoft.com/office/drawing/2014/main" id="{F8104834-0355-4576-A9E5-FF5B92B361FF}"/>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2" name="Title 1">
            <a:extLst>
              <a:ext uri="{FF2B5EF4-FFF2-40B4-BE49-F238E27FC236}">
                <a16:creationId xmlns:a16="http://schemas.microsoft.com/office/drawing/2014/main" id="{3AD2D377-D829-49CC-9253-683054B909F0}"/>
              </a:ext>
            </a:extLst>
          </p:cNvPr>
          <p:cNvSpPr>
            <a:spLocks noGrp="1"/>
          </p:cNvSpPr>
          <p:nvPr>
            <p:ph type="title"/>
          </p:nvPr>
        </p:nvSpPr>
        <p:spPr>
          <a:xfrm>
            <a:off x="6337298" y="2063075"/>
            <a:ext cx="5257799" cy="1268810"/>
          </a:xfrm>
          <a:prstGeom prst="rect">
            <a:avLst/>
          </a:prstGeom>
        </p:spPr>
        <p:txBody>
          <a:bodyPr anchor="ctr"/>
          <a:lstStyle>
            <a:lvl1pPr>
              <a:defRPr lang="en-US" sz="2400" spc="100" baseline="0">
                <a:solidFill>
                  <a:schemeClr val="bg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548123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F32C8C7-5C6C-400B-AEC0-4D8178161B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b="0" cap="all" spc="150" baseline="0">
                <a:solidFill>
                  <a:schemeClr val="bg2">
                    <a:lumMod val="50000"/>
                  </a:schemeClr>
                </a:solidFill>
                <a:latin typeface="Univers Light" panose="020B0403020202020204" pitchFamily="34" charset="0"/>
              </a:defRPr>
            </a:lvl1pPr>
          </a:lstStyle>
          <a:p>
            <a:r>
              <a:rPr lang="en-BB"/>
              <a:t>11/20/2023</a:t>
            </a:r>
            <a:endParaRPr lang="en-US" dirty="0"/>
          </a:p>
        </p:txBody>
      </p:sp>
      <p:sp>
        <p:nvSpPr>
          <p:cNvPr id="5" name="Footer Placeholder 4">
            <a:extLst>
              <a:ext uri="{FF2B5EF4-FFF2-40B4-BE49-F238E27FC236}">
                <a16:creationId xmlns:a16="http://schemas.microsoft.com/office/drawing/2014/main" id="{4B7105D6-7B52-4B7D-9473-BCD571A93A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b="0" cap="all" spc="150" baseline="0">
                <a:solidFill>
                  <a:schemeClr val="bg2">
                    <a:lumMod val="50000"/>
                  </a:schemeClr>
                </a:solidFill>
                <a:latin typeface="Univers Light" panose="020B0403020202020204" pitchFamily="34" charset="0"/>
              </a:defRPr>
            </a:lvl1pPr>
          </a:lstStyle>
          <a:p>
            <a:r>
              <a:rPr lang="en-US"/>
              <a:t>SCHOOL CLUB MANAGEMENT GUI</a:t>
            </a:r>
            <a:endParaRPr lang="en-US" dirty="0"/>
          </a:p>
        </p:txBody>
      </p:sp>
      <p:sp>
        <p:nvSpPr>
          <p:cNvPr id="6" name="Slide Number Placeholder 5">
            <a:extLst>
              <a:ext uri="{FF2B5EF4-FFF2-40B4-BE49-F238E27FC236}">
                <a16:creationId xmlns:a16="http://schemas.microsoft.com/office/drawing/2014/main" id="{B13EAA0A-7090-4FA3-AD1C-CD45704040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b="0" spc="150" baseline="0">
                <a:solidFill>
                  <a:schemeClr val="bg2">
                    <a:lumMod val="50000"/>
                  </a:schemeClr>
                </a:solidFill>
                <a:latin typeface="Univers Light" panose="020B0403020202020204" pitchFamily="34" charset="0"/>
              </a:defRPr>
            </a:lvl1pPr>
          </a:lstStyle>
          <a:p>
            <a:fld id="{18D65601-5AE2-46FC-B138-694DDD2B510D}" type="slidenum">
              <a:rPr lang="en-US" smtClean="0"/>
              <a:pPr/>
              <a:t>‹#›</a:t>
            </a:fld>
            <a:endParaRPr lang="en-US" dirty="0"/>
          </a:p>
        </p:txBody>
      </p:sp>
      <p:sp>
        <p:nvSpPr>
          <p:cNvPr id="7" name="TextBox 6">
            <a:extLst>
              <a:ext uri="{FF2B5EF4-FFF2-40B4-BE49-F238E27FC236}">
                <a16:creationId xmlns:a16="http://schemas.microsoft.com/office/drawing/2014/main" id="{084DCE26-8B90-4B2C-883A-D5FFC365BF8A}"/>
              </a:ext>
            </a:extLst>
          </p:cNvPr>
          <p:cNvSpPr txBox="1"/>
          <p:nvPr userDrawn="1"/>
        </p:nvSpPr>
        <p:spPr>
          <a:xfrm>
            <a:off x="5637320" y="2974019"/>
            <a:ext cx="914400" cy="91440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737433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F9B274D2-774F-4C24-A448-1EFB461A95EA}"/>
              </a:ext>
            </a:extLst>
          </p:cNvPr>
          <p:cNvSpPr>
            <a:spLocks noGrp="1"/>
          </p:cNvSpPr>
          <p:nvPr>
            <p:ph type="title"/>
          </p:nvPr>
        </p:nvSpPr>
        <p:spPr>
          <a:xfrm>
            <a:off x="995205" y="4965134"/>
            <a:ext cx="4333088" cy="1596004"/>
          </a:xfrm>
        </p:spPr>
        <p:txBody>
          <a:bodyPr/>
          <a:lstStyle/>
          <a:p>
            <a:r>
              <a:rPr lang="en-US" dirty="0"/>
              <a:t>School Club Management GUI</a:t>
            </a:r>
          </a:p>
        </p:txBody>
      </p:sp>
      <p:pic>
        <p:nvPicPr>
          <p:cNvPr id="74" name="Picture Placeholder 73" descr="A picture of three chairs against the wall">
            <a:extLst>
              <a:ext uri="{FF2B5EF4-FFF2-40B4-BE49-F238E27FC236}">
                <a16:creationId xmlns:a16="http://schemas.microsoft.com/office/drawing/2014/main" id="{70E8AD59-4DDD-4E2E-A6CA-FF1DE5BD8A44}"/>
              </a:ext>
            </a:extLst>
          </p:cNvPr>
          <p:cNvPicPr>
            <a:picLocks noGrp="1" noChangeAspect="1"/>
          </p:cNvPicPr>
          <p:nvPr>
            <p:ph type="pic" sz="quarter" idx="10"/>
          </p:nvPr>
        </p:nvPicPr>
        <p:blipFill rotWithShape="1">
          <a:blip r:embed="rId2" cstate="print">
            <a:extLst>
              <a:ext uri="{28A0092B-C50C-407E-A947-70E740481C1C}">
                <a14:useLocalDpi xmlns:a14="http://schemas.microsoft.com/office/drawing/2010/main"/>
              </a:ext>
            </a:extLst>
          </a:blip>
          <a:srcRect/>
          <a:stretch/>
        </p:blipFill>
        <p:spPr>
          <a:xfrm>
            <a:off x="2476500" y="622103"/>
            <a:ext cx="9715500" cy="3720928"/>
          </a:xfrm>
        </p:spPr>
      </p:pic>
      <p:sp>
        <p:nvSpPr>
          <p:cNvPr id="26" name="Text Placeholder 25">
            <a:extLst>
              <a:ext uri="{FF2B5EF4-FFF2-40B4-BE49-F238E27FC236}">
                <a16:creationId xmlns:a16="http://schemas.microsoft.com/office/drawing/2014/main" id="{C022D7CD-E026-4E29-BE4B-3FA7B1EB6A46}"/>
              </a:ext>
            </a:extLst>
          </p:cNvPr>
          <p:cNvSpPr>
            <a:spLocks noGrp="1"/>
          </p:cNvSpPr>
          <p:nvPr>
            <p:ph type="body" sz="quarter" idx="12"/>
          </p:nvPr>
        </p:nvSpPr>
        <p:spPr>
          <a:xfrm>
            <a:off x="6359337" y="5779363"/>
            <a:ext cx="2459114" cy="685430"/>
          </a:xfrm>
        </p:spPr>
        <p:txBody>
          <a:bodyPr/>
          <a:lstStyle/>
          <a:p>
            <a:r>
              <a:rPr lang="en-US" dirty="0"/>
              <a:t>Zion Nicholls​​</a:t>
            </a:r>
          </a:p>
        </p:txBody>
      </p:sp>
      <p:sp>
        <p:nvSpPr>
          <p:cNvPr id="36" name="Text Placeholder 35">
            <a:extLst>
              <a:ext uri="{FF2B5EF4-FFF2-40B4-BE49-F238E27FC236}">
                <a16:creationId xmlns:a16="http://schemas.microsoft.com/office/drawing/2014/main" id="{AEEB6582-6001-4276-8F87-1470B6FA1488}"/>
              </a:ext>
            </a:extLst>
          </p:cNvPr>
          <p:cNvSpPr>
            <a:spLocks noGrp="1"/>
          </p:cNvSpPr>
          <p:nvPr>
            <p:ph type="body" sz="quarter" idx="13"/>
          </p:nvPr>
        </p:nvSpPr>
        <p:spPr>
          <a:xfrm>
            <a:off x="9299663" y="5791178"/>
            <a:ext cx="2459114" cy="685429"/>
          </a:xfrm>
        </p:spPr>
        <p:txBody>
          <a:bodyPr/>
          <a:lstStyle/>
          <a:p>
            <a:r>
              <a:rPr lang="en-US" dirty="0"/>
              <a:t>11/20/2023</a:t>
            </a:r>
          </a:p>
        </p:txBody>
      </p:sp>
    </p:spTree>
    <p:extLst>
      <p:ext uri="{BB962C8B-B14F-4D97-AF65-F5344CB8AC3E}">
        <p14:creationId xmlns:p14="http://schemas.microsoft.com/office/powerpoint/2010/main" val="1401199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7B7E5B3-F6B1-4A5C-A942-9728FEC5764C}"/>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a:extLst>
              <a:ext uri="{FF2B5EF4-FFF2-40B4-BE49-F238E27FC236}">
                <a16:creationId xmlns:a16="http://schemas.microsoft.com/office/drawing/2014/main" id="{11C0FA35-FBFE-4B23-B0D5-ECBC4C90532E}"/>
              </a:ext>
              <a:ext uri="{C183D7F6-B498-43B3-948B-1728B52AA6E4}">
                <adec:decorative xmlns:adec="http://schemas.microsoft.com/office/drawing/2017/decorative" val="1"/>
              </a:ext>
            </a:extLst>
          </p:cNvPr>
          <p:cNvCxnSpPr>
            <a:cxnSpLocks/>
          </p:cNvCxnSpPr>
          <p:nvPr/>
        </p:nvCxnSpPr>
        <p:spPr>
          <a:xfrm>
            <a:off x="1389360" y="0"/>
            <a:ext cx="0" cy="171338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Text Placeholder 18">
            <a:extLst>
              <a:ext uri="{FF2B5EF4-FFF2-40B4-BE49-F238E27FC236}">
                <a16:creationId xmlns:a16="http://schemas.microsoft.com/office/drawing/2014/main" id="{39B2324E-969D-4802-8BB3-E6EC3E221464}"/>
              </a:ext>
            </a:extLst>
          </p:cNvPr>
          <p:cNvSpPr>
            <a:spLocks noGrp="1"/>
          </p:cNvSpPr>
          <p:nvPr>
            <p:ph type="title"/>
          </p:nvPr>
        </p:nvSpPr>
        <p:spPr>
          <a:xfrm>
            <a:off x="1675242" y="1418953"/>
            <a:ext cx="5362575" cy="495691"/>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Agenda</a:t>
            </a:r>
          </a:p>
        </p:txBody>
      </p:sp>
      <p:sp>
        <p:nvSpPr>
          <p:cNvPr id="3" name="Date Placeholder 2">
            <a:extLst>
              <a:ext uri="{FF2B5EF4-FFF2-40B4-BE49-F238E27FC236}">
                <a16:creationId xmlns:a16="http://schemas.microsoft.com/office/drawing/2014/main" id="{7C7F794E-8D8D-4E1B-9A9D-F5A6A9E31FF9}"/>
              </a:ext>
            </a:extLst>
          </p:cNvPr>
          <p:cNvSpPr>
            <a:spLocks noGrp="1"/>
          </p:cNvSpPr>
          <p:nvPr>
            <p:ph type="dt" sz="half" idx="10"/>
          </p:nvPr>
        </p:nvSpPr>
        <p:spPr>
          <a:xfrm>
            <a:off x="838200" y="6356350"/>
            <a:ext cx="2743200" cy="365125"/>
          </a:xfrm>
        </p:spPr>
        <p:txBody>
          <a:bodyPr/>
          <a:lstStyle/>
          <a:p>
            <a:r>
              <a:rPr lang="en-BB"/>
              <a:t>11/20/2023</a:t>
            </a:r>
            <a:endParaRPr lang="en-US" dirty="0"/>
          </a:p>
        </p:txBody>
      </p:sp>
      <p:sp>
        <p:nvSpPr>
          <p:cNvPr id="4" name="Footer Placeholder 3">
            <a:extLst>
              <a:ext uri="{FF2B5EF4-FFF2-40B4-BE49-F238E27FC236}">
                <a16:creationId xmlns:a16="http://schemas.microsoft.com/office/drawing/2014/main" id="{97DA5921-BFDC-41F2-85DA-24C802F282CD}"/>
              </a:ext>
            </a:extLst>
          </p:cNvPr>
          <p:cNvSpPr>
            <a:spLocks noGrp="1"/>
          </p:cNvSpPr>
          <p:nvPr>
            <p:ph type="ftr" sz="quarter" idx="11"/>
          </p:nvPr>
        </p:nvSpPr>
        <p:spPr>
          <a:xfrm>
            <a:off x="4038600" y="6356350"/>
            <a:ext cx="4114800" cy="365125"/>
          </a:xfrm>
        </p:spPr>
        <p:txBody>
          <a:bodyPr/>
          <a:lstStyle/>
          <a:p>
            <a:r>
              <a:rPr lang="en-US"/>
              <a:t>SCHOOL CLUB MANAGEMENT GUI</a:t>
            </a:r>
            <a:endParaRPr lang="en-US" dirty="0"/>
          </a:p>
        </p:txBody>
      </p:sp>
      <p:sp>
        <p:nvSpPr>
          <p:cNvPr id="5" name="Slide Number Placeholder 4">
            <a:extLst>
              <a:ext uri="{FF2B5EF4-FFF2-40B4-BE49-F238E27FC236}">
                <a16:creationId xmlns:a16="http://schemas.microsoft.com/office/drawing/2014/main" id="{646665B6-F02E-4FF8-AEBC-BEFA35EAFC65}"/>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2</a:t>
            </a:fld>
            <a:endParaRPr lang="en-US" dirty="0"/>
          </a:p>
        </p:txBody>
      </p:sp>
      <p:pic>
        <p:nvPicPr>
          <p:cNvPr id="6" name="Picture 5" descr="Teacher and students in laboratory">
            <a:extLst>
              <a:ext uri="{FF2B5EF4-FFF2-40B4-BE49-F238E27FC236}">
                <a16:creationId xmlns:a16="http://schemas.microsoft.com/office/drawing/2014/main" id="{2E7D6CC4-F98F-10DB-9DFC-552CCDEDC48E}"/>
              </a:ext>
            </a:extLst>
          </p:cNvPr>
          <p:cNvPicPr>
            <a:picLocks noChangeAspect="1"/>
          </p:cNvPicPr>
          <p:nvPr/>
        </p:nvPicPr>
        <p:blipFill>
          <a:blip r:embed="rId2">
            <a:alphaModFix amt="50000"/>
          </a:blip>
          <a:stretch>
            <a:fillRect/>
          </a:stretch>
        </p:blipFill>
        <p:spPr>
          <a:xfrm>
            <a:off x="6095999" y="1638200"/>
            <a:ext cx="5362575" cy="3575050"/>
          </a:xfrm>
          <a:prstGeom prst="rect">
            <a:avLst/>
          </a:prstGeom>
        </p:spPr>
      </p:pic>
      <p:sp>
        <p:nvSpPr>
          <p:cNvPr id="28" name="Content Placeholder 27">
            <a:extLst>
              <a:ext uri="{FF2B5EF4-FFF2-40B4-BE49-F238E27FC236}">
                <a16:creationId xmlns:a16="http://schemas.microsoft.com/office/drawing/2014/main" id="{29909120-B013-4872-BAFC-11D63AAABDD4}"/>
              </a:ext>
            </a:extLst>
          </p:cNvPr>
          <p:cNvSpPr>
            <a:spLocks noGrp="1"/>
          </p:cNvSpPr>
          <p:nvPr>
            <p:ph sz="quarter" idx="15"/>
          </p:nvPr>
        </p:nvSpPr>
        <p:spPr>
          <a:xfrm>
            <a:off x="1675242" y="2051170"/>
            <a:ext cx="5362575" cy="3532188"/>
          </a:xfrm>
        </p:spPr>
        <p:txBody>
          <a:bodyPr/>
          <a:lstStyle/>
          <a:p>
            <a:r>
              <a:rPr lang="en-US" b="1" dirty="0"/>
              <a:t>INTRODUCTION</a:t>
            </a:r>
          </a:p>
          <a:p>
            <a:r>
              <a:rPr lang="en-US" b="1" dirty="0"/>
              <a:t>DEMO</a:t>
            </a:r>
          </a:p>
          <a:p>
            <a:r>
              <a:rPr lang="en-US" b="1" dirty="0"/>
              <a:t>SUPPORTING DATA ACCESS AND INTEGRITY</a:t>
            </a:r>
          </a:p>
          <a:p>
            <a:r>
              <a:rPr lang="en-US" b="1" dirty="0"/>
              <a:t>CONCLUSION</a:t>
            </a:r>
          </a:p>
        </p:txBody>
      </p:sp>
    </p:spTree>
    <p:extLst>
      <p:ext uri="{BB962C8B-B14F-4D97-AF65-F5344CB8AC3E}">
        <p14:creationId xmlns:p14="http://schemas.microsoft.com/office/powerpoint/2010/main" val="744007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12B1988-DF3B-414E-BEB4-BDE3F33E67A9}"/>
              </a:ext>
            </a:extLst>
          </p:cNvPr>
          <p:cNvSpPr>
            <a:spLocks noGrp="1"/>
          </p:cNvSpPr>
          <p:nvPr>
            <p:ph type="title"/>
          </p:nvPr>
        </p:nvSpPr>
        <p:spPr>
          <a:xfrm>
            <a:off x="1883137" y="1360309"/>
            <a:ext cx="2909309" cy="657882"/>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dirty="0"/>
              <a:t>INTRODUCTION</a:t>
            </a:r>
            <a:endParaRPr lang="en-US" noProof="0" dirty="0"/>
          </a:p>
        </p:txBody>
      </p:sp>
      <p:sp>
        <p:nvSpPr>
          <p:cNvPr id="17" name="Content Placeholder 16">
            <a:extLst>
              <a:ext uri="{FF2B5EF4-FFF2-40B4-BE49-F238E27FC236}">
                <a16:creationId xmlns:a16="http://schemas.microsoft.com/office/drawing/2014/main" id="{827F41A1-E0EA-41B4-89AC-89D0C6C9DF1A}"/>
              </a:ext>
            </a:extLst>
          </p:cNvPr>
          <p:cNvSpPr>
            <a:spLocks noGrp="1"/>
          </p:cNvSpPr>
          <p:nvPr>
            <p:ph sz="quarter" idx="15"/>
          </p:nvPr>
        </p:nvSpPr>
        <p:spPr>
          <a:xfrm>
            <a:off x="5109845" y="1075509"/>
            <a:ext cx="5293260" cy="2665218"/>
          </a:xfrm>
        </p:spPr>
        <p:txBody>
          <a:bodyPr anchor="ctr"/>
          <a:lstStyle/>
          <a:p>
            <a:r>
              <a:rPr lang="en-US" dirty="0"/>
              <a:t>The purpose of this GUI is to allow changes to be made to the </a:t>
            </a:r>
            <a:r>
              <a:rPr lang="en-US" dirty="0" err="1"/>
              <a:t>clubpayment</a:t>
            </a:r>
            <a:r>
              <a:rPr lang="en-US" dirty="0"/>
              <a:t> table in the database:</a:t>
            </a:r>
          </a:p>
          <a:p>
            <a:pPr marL="285750" indent="-285750">
              <a:buFont typeface="Arial" panose="020B0604020202020204" pitchFamily="34" charset="0"/>
              <a:buChar char="•"/>
            </a:pPr>
            <a:r>
              <a:rPr lang="en-US" dirty="0"/>
              <a:t>More easily and efficiently</a:t>
            </a:r>
          </a:p>
          <a:p>
            <a:pPr marL="285750" indent="-285750">
              <a:buFont typeface="Arial" panose="020B0604020202020204" pitchFamily="34" charset="0"/>
              <a:buChar char="•"/>
            </a:pPr>
            <a:r>
              <a:rPr lang="en-US" dirty="0"/>
              <a:t>​Without duplicates causing redundancy in other tables</a:t>
            </a:r>
          </a:p>
          <a:p>
            <a:pPr marL="285750" indent="-285750">
              <a:buFont typeface="Arial" panose="020B0604020202020204" pitchFamily="34" charset="0"/>
              <a:buChar char="•"/>
            </a:pPr>
            <a:r>
              <a:rPr lang="en-US" dirty="0"/>
              <a:t>By any user who has access to the GUI, regardless of prior experience</a:t>
            </a:r>
          </a:p>
          <a:p>
            <a:r>
              <a:rPr lang="en-US" dirty="0"/>
              <a:t>​</a:t>
            </a:r>
          </a:p>
        </p:txBody>
      </p:sp>
      <p:sp>
        <p:nvSpPr>
          <p:cNvPr id="3" name="Date Placeholder 2">
            <a:extLst>
              <a:ext uri="{FF2B5EF4-FFF2-40B4-BE49-F238E27FC236}">
                <a16:creationId xmlns:a16="http://schemas.microsoft.com/office/drawing/2014/main" id="{13185E29-C32E-49F4-9417-C2C1934B29B3}"/>
              </a:ext>
            </a:extLst>
          </p:cNvPr>
          <p:cNvSpPr>
            <a:spLocks noGrp="1"/>
          </p:cNvSpPr>
          <p:nvPr>
            <p:ph type="dt" sz="half" idx="10"/>
          </p:nvPr>
        </p:nvSpPr>
        <p:spPr>
          <a:xfrm>
            <a:off x="838200" y="6356350"/>
            <a:ext cx="2743200" cy="365125"/>
          </a:xfrm>
        </p:spPr>
        <p:txBody>
          <a:bodyPr/>
          <a:lstStyle/>
          <a:p>
            <a:r>
              <a:rPr lang="en-BB"/>
              <a:t>11/20/2023</a:t>
            </a:r>
            <a:endParaRPr lang="en-US" dirty="0"/>
          </a:p>
        </p:txBody>
      </p:sp>
      <p:sp>
        <p:nvSpPr>
          <p:cNvPr id="4" name="Footer Placeholder 3">
            <a:extLst>
              <a:ext uri="{FF2B5EF4-FFF2-40B4-BE49-F238E27FC236}">
                <a16:creationId xmlns:a16="http://schemas.microsoft.com/office/drawing/2014/main" id="{24BCFDDC-0123-4F38-A130-41DA14797549}"/>
              </a:ext>
            </a:extLst>
          </p:cNvPr>
          <p:cNvSpPr>
            <a:spLocks noGrp="1"/>
          </p:cNvSpPr>
          <p:nvPr>
            <p:ph type="ftr" sz="quarter" idx="11"/>
          </p:nvPr>
        </p:nvSpPr>
        <p:spPr>
          <a:xfrm>
            <a:off x="4038600" y="6356350"/>
            <a:ext cx="4114800" cy="365125"/>
          </a:xfrm>
        </p:spPr>
        <p:txBody>
          <a:bodyPr/>
          <a:lstStyle/>
          <a:p>
            <a:r>
              <a:rPr lang="en-US"/>
              <a:t>SCHOOL CLUB MANAGEMENT GUI</a:t>
            </a:r>
            <a:endParaRPr lang="en-US" dirty="0"/>
          </a:p>
        </p:txBody>
      </p:sp>
      <p:sp>
        <p:nvSpPr>
          <p:cNvPr id="5" name="Slide Number Placeholder 4">
            <a:extLst>
              <a:ext uri="{FF2B5EF4-FFF2-40B4-BE49-F238E27FC236}">
                <a16:creationId xmlns:a16="http://schemas.microsoft.com/office/drawing/2014/main" id="{7D6268C4-FA36-44D9-B49A-C2B51810F39C}"/>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3</a:t>
            </a:fld>
            <a:endParaRPr lang="en-US" dirty="0"/>
          </a:p>
        </p:txBody>
      </p:sp>
      <p:sp>
        <p:nvSpPr>
          <p:cNvPr id="91" name="Rectangle 90">
            <a:extLst>
              <a:ext uri="{FF2B5EF4-FFF2-40B4-BE49-F238E27FC236}">
                <a16:creationId xmlns:a16="http://schemas.microsoft.com/office/drawing/2014/main" id="{86266357-58CA-479D-8E3B-7CBCA9707667}"/>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Placeholder 7" descr="Blue abacus">
            <a:extLst>
              <a:ext uri="{FF2B5EF4-FFF2-40B4-BE49-F238E27FC236}">
                <a16:creationId xmlns:a16="http://schemas.microsoft.com/office/drawing/2014/main" id="{F0A35983-99DA-1F6B-EAF4-100360F93DA7}"/>
              </a:ext>
            </a:extLst>
          </p:cNvPr>
          <p:cNvPicPr>
            <a:picLocks noGrp="1" noChangeAspect="1"/>
          </p:cNvPicPr>
          <p:nvPr>
            <p:ph type="pic" sz="quarter" idx="13"/>
          </p:nvPr>
        </p:nvPicPr>
        <p:blipFill>
          <a:blip r:embed="rId2">
            <a:alphaModFix amt="50000"/>
          </a:blip>
          <a:srcRect t="22232" b="22232"/>
          <a:stretch>
            <a:fillRect/>
          </a:stretch>
        </p:blipFill>
        <p:spPr>
          <a:xfrm>
            <a:off x="0" y="4073236"/>
            <a:ext cx="12192000" cy="2784763"/>
          </a:xfrm>
        </p:spPr>
      </p:pic>
    </p:spTree>
    <p:extLst>
      <p:ext uri="{BB962C8B-B14F-4D97-AF65-F5344CB8AC3E}">
        <p14:creationId xmlns:p14="http://schemas.microsoft.com/office/powerpoint/2010/main" val="18619756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Student seated in classroom at table, reading tablet">
            <a:extLst>
              <a:ext uri="{FF2B5EF4-FFF2-40B4-BE49-F238E27FC236}">
                <a16:creationId xmlns:a16="http://schemas.microsoft.com/office/drawing/2014/main" id="{9BEA6301-F732-9FAE-4664-E968E0C0D038}"/>
              </a:ext>
            </a:extLst>
          </p:cNvPr>
          <p:cNvPicPr>
            <a:picLocks noGrp="1" noChangeAspect="1"/>
          </p:cNvPicPr>
          <p:nvPr>
            <p:ph sz="quarter" idx="15"/>
          </p:nvPr>
        </p:nvPicPr>
        <p:blipFill>
          <a:blip r:embed="rId2"/>
          <a:stretch>
            <a:fillRect/>
          </a:stretch>
        </p:blipFill>
        <p:spPr>
          <a:xfrm>
            <a:off x="5798212" y="2225678"/>
            <a:ext cx="4594947" cy="3063298"/>
          </a:xfrm>
        </p:spPr>
      </p:pic>
      <p:sp>
        <p:nvSpPr>
          <p:cNvPr id="3" name="Date Placeholder 2">
            <a:extLst>
              <a:ext uri="{FF2B5EF4-FFF2-40B4-BE49-F238E27FC236}">
                <a16:creationId xmlns:a16="http://schemas.microsoft.com/office/drawing/2014/main" id="{64FA525C-AEDE-43EA-858A-37E4183E0F86}"/>
              </a:ext>
            </a:extLst>
          </p:cNvPr>
          <p:cNvSpPr>
            <a:spLocks noGrp="1"/>
          </p:cNvSpPr>
          <p:nvPr>
            <p:ph type="dt" sz="half" idx="10"/>
          </p:nvPr>
        </p:nvSpPr>
        <p:spPr>
          <a:xfrm>
            <a:off x="838200" y="6356350"/>
            <a:ext cx="2743200" cy="365125"/>
          </a:xfrm>
        </p:spPr>
        <p:txBody>
          <a:bodyPr/>
          <a:lstStyle/>
          <a:p>
            <a:r>
              <a:rPr lang="en-BB"/>
              <a:t>11/20/2023</a:t>
            </a:r>
            <a:endParaRPr lang="en-US" dirty="0"/>
          </a:p>
        </p:txBody>
      </p:sp>
      <p:sp>
        <p:nvSpPr>
          <p:cNvPr id="4" name="Footer Placeholder 3">
            <a:extLst>
              <a:ext uri="{FF2B5EF4-FFF2-40B4-BE49-F238E27FC236}">
                <a16:creationId xmlns:a16="http://schemas.microsoft.com/office/drawing/2014/main" id="{B402CEE3-4E08-4106-AC43-0E32E79CAB07}"/>
              </a:ext>
            </a:extLst>
          </p:cNvPr>
          <p:cNvSpPr>
            <a:spLocks noGrp="1"/>
          </p:cNvSpPr>
          <p:nvPr>
            <p:ph type="ftr" sz="quarter" idx="11"/>
          </p:nvPr>
        </p:nvSpPr>
        <p:spPr>
          <a:xfrm>
            <a:off x="6519230" y="6356350"/>
            <a:ext cx="3152912" cy="365125"/>
          </a:xfrm>
        </p:spPr>
        <p:txBody>
          <a:bodyPr/>
          <a:lstStyle/>
          <a:p>
            <a:r>
              <a:rPr lang="en-US"/>
              <a:t>SCHOOL CLUB MANAGEMENT GUI</a:t>
            </a:r>
            <a:endParaRPr lang="en-US" dirty="0"/>
          </a:p>
        </p:txBody>
      </p:sp>
      <p:sp>
        <p:nvSpPr>
          <p:cNvPr id="5" name="Slide Number Placeholder 4">
            <a:extLst>
              <a:ext uri="{FF2B5EF4-FFF2-40B4-BE49-F238E27FC236}">
                <a16:creationId xmlns:a16="http://schemas.microsoft.com/office/drawing/2014/main" id="{53B74012-3B10-4CDC-9117-E08BA2B1794B}"/>
              </a:ext>
            </a:extLst>
          </p:cNvPr>
          <p:cNvSpPr>
            <a:spLocks noGrp="1"/>
          </p:cNvSpPr>
          <p:nvPr>
            <p:ph type="sldNum" sz="quarter" idx="12"/>
          </p:nvPr>
        </p:nvSpPr>
        <p:spPr>
          <a:xfrm>
            <a:off x="10510344" y="6356350"/>
            <a:ext cx="843455" cy="365125"/>
          </a:xfrm>
        </p:spPr>
        <p:txBody>
          <a:bodyPr/>
          <a:lstStyle/>
          <a:p>
            <a:fld id="{18D65601-5AE2-46FC-B138-694DDD2B510D}" type="slidenum">
              <a:rPr lang="en-US" smtClean="0"/>
              <a:pPr/>
              <a:t>4</a:t>
            </a:fld>
            <a:endParaRPr lang="en-US" dirty="0"/>
          </a:p>
        </p:txBody>
      </p:sp>
      <p:sp>
        <p:nvSpPr>
          <p:cNvPr id="8" name="Title 7">
            <a:extLst>
              <a:ext uri="{FF2B5EF4-FFF2-40B4-BE49-F238E27FC236}">
                <a16:creationId xmlns:a16="http://schemas.microsoft.com/office/drawing/2014/main" id="{EB671218-8D2D-9FAE-21EB-61E584C37936}"/>
              </a:ext>
            </a:extLst>
          </p:cNvPr>
          <p:cNvSpPr>
            <a:spLocks noGrp="1"/>
          </p:cNvSpPr>
          <p:nvPr>
            <p:ph type="title"/>
          </p:nvPr>
        </p:nvSpPr>
        <p:spPr/>
        <p:txBody>
          <a:bodyPr/>
          <a:lstStyle/>
          <a:p>
            <a:r>
              <a:rPr lang="en-US" sz="4000" dirty="0"/>
              <a:t>DEMO</a:t>
            </a:r>
            <a:endParaRPr lang="en-BB" sz="4000" dirty="0"/>
          </a:p>
        </p:txBody>
      </p:sp>
    </p:spTree>
    <p:extLst>
      <p:ext uri="{BB962C8B-B14F-4D97-AF65-F5344CB8AC3E}">
        <p14:creationId xmlns:p14="http://schemas.microsoft.com/office/powerpoint/2010/main" val="3037267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4FA525C-AEDE-43EA-858A-37E4183E0F86}"/>
              </a:ext>
            </a:extLst>
          </p:cNvPr>
          <p:cNvSpPr>
            <a:spLocks noGrp="1"/>
          </p:cNvSpPr>
          <p:nvPr>
            <p:ph type="dt" sz="half" idx="10"/>
          </p:nvPr>
        </p:nvSpPr>
        <p:spPr>
          <a:xfrm>
            <a:off x="838200" y="6356350"/>
            <a:ext cx="2743200" cy="365125"/>
          </a:xfrm>
        </p:spPr>
        <p:txBody>
          <a:bodyPr/>
          <a:lstStyle/>
          <a:p>
            <a:r>
              <a:rPr lang="en-BB"/>
              <a:t>11/20/2023</a:t>
            </a:r>
            <a:endParaRPr lang="en-US" dirty="0"/>
          </a:p>
        </p:txBody>
      </p:sp>
      <p:sp>
        <p:nvSpPr>
          <p:cNvPr id="4" name="Footer Placeholder 3">
            <a:extLst>
              <a:ext uri="{FF2B5EF4-FFF2-40B4-BE49-F238E27FC236}">
                <a16:creationId xmlns:a16="http://schemas.microsoft.com/office/drawing/2014/main" id="{B402CEE3-4E08-4106-AC43-0E32E79CAB07}"/>
              </a:ext>
            </a:extLst>
          </p:cNvPr>
          <p:cNvSpPr>
            <a:spLocks noGrp="1"/>
          </p:cNvSpPr>
          <p:nvPr>
            <p:ph type="ftr" sz="quarter" idx="11"/>
          </p:nvPr>
        </p:nvSpPr>
        <p:spPr>
          <a:xfrm>
            <a:off x="6519230" y="6356350"/>
            <a:ext cx="3152912" cy="365125"/>
          </a:xfrm>
        </p:spPr>
        <p:txBody>
          <a:bodyPr/>
          <a:lstStyle/>
          <a:p>
            <a:r>
              <a:rPr lang="en-US"/>
              <a:t>SCHOOL CLUB MANAGEMENT GUI</a:t>
            </a:r>
            <a:endParaRPr lang="en-US" dirty="0"/>
          </a:p>
        </p:txBody>
      </p:sp>
      <p:sp>
        <p:nvSpPr>
          <p:cNvPr id="5" name="Slide Number Placeholder 4">
            <a:extLst>
              <a:ext uri="{FF2B5EF4-FFF2-40B4-BE49-F238E27FC236}">
                <a16:creationId xmlns:a16="http://schemas.microsoft.com/office/drawing/2014/main" id="{53B74012-3B10-4CDC-9117-E08BA2B1794B}"/>
              </a:ext>
            </a:extLst>
          </p:cNvPr>
          <p:cNvSpPr>
            <a:spLocks noGrp="1"/>
          </p:cNvSpPr>
          <p:nvPr>
            <p:ph type="sldNum" sz="quarter" idx="12"/>
          </p:nvPr>
        </p:nvSpPr>
        <p:spPr>
          <a:xfrm>
            <a:off x="10510344" y="6356350"/>
            <a:ext cx="843455" cy="365125"/>
          </a:xfrm>
        </p:spPr>
        <p:txBody>
          <a:bodyPr/>
          <a:lstStyle/>
          <a:p>
            <a:fld id="{18D65601-5AE2-46FC-B138-694DDD2B510D}" type="slidenum">
              <a:rPr lang="en-US" smtClean="0"/>
              <a:pPr/>
              <a:t>5</a:t>
            </a:fld>
            <a:endParaRPr lang="en-US" dirty="0"/>
          </a:p>
        </p:txBody>
      </p:sp>
      <p:sp>
        <p:nvSpPr>
          <p:cNvPr id="8" name="Title 7">
            <a:extLst>
              <a:ext uri="{FF2B5EF4-FFF2-40B4-BE49-F238E27FC236}">
                <a16:creationId xmlns:a16="http://schemas.microsoft.com/office/drawing/2014/main" id="{EB671218-8D2D-9FAE-21EB-61E584C37936}"/>
              </a:ext>
            </a:extLst>
          </p:cNvPr>
          <p:cNvSpPr>
            <a:spLocks noGrp="1"/>
          </p:cNvSpPr>
          <p:nvPr>
            <p:ph type="title"/>
          </p:nvPr>
        </p:nvSpPr>
        <p:spPr/>
        <p:txBody>
          <a:bodyPr/>
          <a:lstStyle/>
          <a:p>
            <a:r>
              <a:rPr lang="en-US" sz="4000" dirty="0"/>
              <a:t>DEMO</a:t>
            </a:r>
            <a:endParaRPr lang="en-BB" sz="4000" dirty="0"/>
          </a:p>
        </p:txBody>
      </p:sp>
      <p:pic>
        <p:nvPicPr>
          <p:cNvPr id="7" name="video1777464225">
            <a:hlinkClick r:id="" action="ppaction://media"/>
            <a:extLst>
              <a:ext uri="{FF2B5EF4-FFF2-40B4-BE49-F238E27FC236}">
                <a16:creationId xmlns:a16="http://schemas.microsoft.com/office/drawing/2014/main" id="{386ADC26-2652-A399-C8D7-F8C97B69D6BB}"/>
              </a:ext>
            </a:extLst>
          </p:cNvPr>
          <p:cNvPicPr>
            <a:picLocks noGrp="1" noChangeAspect="1"/>
          </p:cNvPicPr>
          <p:nvPr>
            <p:ph sz="quarter" idx="15"/>
            <a:videoFile r:link="rId2"/>
            <p:extLst>
              <p:ext uri="{DAA4B4D4-6D71-4841-9C94-3DE7FCFB9230}">
                <p14:media xmlns:p14="http://schemas.microsoft.com/office/powerpoint/2010/main" r:embed="rId1"/>
              </p:ext>
            </p:extLst>
          </p:nvPr>
        </p:nvPicPr>
        <p:blipFill>
          <a:blip r:embed="rId4"/>
          <a:stretch>
            <a:fillRect/>
          </a:stretch>
        </p:blipFill>
        <p:spPr>
          <a:xfrm>
            <a:off x="3962757" y="1938734"/>
            <a:ext cx="7330964" cy="4122193"/>
          </a:xfrm>
        </p:spPr>
      </p:pic>
    </p:spTree>
    <p:extLst>
      <p:ext uri="{BB962C8B-B14F-4D97-AF65-F5344CB8AC3E}">
        <p14:creationId xmlns:p14="http://schemas.microsoft.com/office/powerpoint/2010/main" val="2043540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82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3CF79A-2EE7-91AD-F1F1-7A1CBB379E60}"/>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BB"/>
              <a:t>11/20/2023</a:t>
            </a:r>
            <a:endParaRPr lang="en-US"/>
          </a:p>
        </p:txBody>
      </p:sp>
      <p:sp>
        <p:nvSpPr>
          <p:cNvPr id="4" name="Slide Number Placeholder 3">
            <a:extLst>
              <a:ext uri="{FF2B5EF4-FFF2-40B4-BE49-F238E27FC236}">
                <a16:creationId xmlns:a16="http://schemas.microsoft.com/office/drawing/2014/main" id="{78C9D274-AE45-4D23-4487-DB1784C6FBD1}"/>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18D65601-5AE2-46FC-B138-694DDD2B510D}" type="slidenum">
              <a:rPr lang="en-US" smtClean="0"/>
              <a:pPr>
                <a:spcAft>
                  <a:spcPts val="600"/>
                </a:spcAft>
              </a:pPr>
              <a:t>6</a:t>
            </a:fld>
            <a:endParaRPr lang="en-US"/>
          </a:p>
        </p:txBody>
      </p:sp>
      <p:sp>
        <p:nvSpPr>
          <p:cNvPr id="20" name="Content Placeholder 4">
            <a:extLst>
              <a:ext uri="{FF2B5EF4-FFF2-40B4-BE49-F238E27FC236}">
                <a16:creationId xmlns:a16="http://schemas.microsoft.com/office/drawing/2014/main" id="{5E84F679-5AFA-3B33-DC72-58CFE18B0761}"/>
              </a:ext>
            </a:extLst>
          </p:cNvPr>
          <p:cNvSpPr>
            <a:spLocks noGrp="1"/>
          </p:cNvSpPr>
          <p:nvPr>
            <p:ph sz="quarter" idx="16"/>
          </p:nvPr>
        </p:nvSpPr>
        <p:spPr>
          <a:xfrm>
            <a:off x="1008686" y="2921931"/>
            <a:ext cx="4114800" cy="2674145"/>
          </a:xfrm>
        </p:spPr>
        <p:txBody>
          <a:bodyPr/>
          <a:lstStyle/>
          <a:p>
            <a:r>
              <a:rPr lang="en-US" dirty="0"/>
              <a:t>Using a GUI to access data:</a:t>
            </a:r>
          </a:p>
          <a:p>
            <a:pPr marL="285750" indent="-285750">
              <a:buFont typeface="Arial" panose="020B0604020202020204" pitchFamily="34" charset="0"/>
              <a:buChar char="•"/>
            </a:pPr>
            <a:r>
              <a:rPr lang="en-US" dirty="0"/>
              <a:t>Eliminates the need for knowledge of SQL syntax to query data, making it easy for non-experienced users to understand and use.</a:t>
            </a:r>
          </a:p>
          <a:p>
            <a:pPr marL="285750" indent="-285750">
              <a:buFont typeface="Arial" panose="020B0604020202020204" pitchFamily="34" charset="0"/>
              <a:buChar char="•"/>
            </a:pPr>
            <a:r>
              <a:rPr lang="en-US" dirty="0"/>
              <a:t>This GUI requires prior knowledge of the table’s primary key (</a:t>
            </a:r>
            <a:r>
              <a:rPr lang="en-US" dirty="0" err="1"/>
              <a:t>PaymentID</a:t>
            </a:r>
            <a:r>
              <a:rPr lang="en-US" dirty="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22" name="Content Placeholder 5">
            <a:extLst>
              <a:ext uri="{FF2B5EF4-FFF2-40B4-BE49-F238E27FC236}">
                <a16:creationId xmlns:a16="http://schemas.microsoft.com/office/drawing/2014/main" id="{726C34F3-E756-35AB-DA27-331F4436B20E}"/>
              </a:ext>
            </a:extLst>
          </p:cNvPr>
          <p:cNvSpPr>
            <a:spLocks noGrp="1"/>
          </p:cNvSpPr>
          <p:nvPr>
            <p:ph sz="quarter" idx="18"/>
          </p:nvPr>
        </p:nvSpPr>
        <p:spPr>
          <a:xfrm>
            <a:off x="6677890" y="2921931"/>
            <a:ext cx="3980181" cy="3118651"/>
          </a:xfrm>
        </p:spPr>
        <p:txBody>
          <a:bodyPr/>
          <a:lstStyle/>
          <a:p>
            <a:r>
              <a:rPr lang="en-US" dirty="0"/>
              <a:t>Therefore, this GUI allows non-experienced users to be able to add records, alter records and query records in the table, without duplications of data, or data redundancy, due to the well crafted, normalized design of the database. It follows that the data in the system is continuously reliable and accurate.</a:t>
            </a:r>
          </a:p>
        </p:txBody>
      </p:sp>
      <p:sp>
        <p:nvSpPr>
          <p:cNvPr id="24" name="Title 6">
            <a:extLst>
              <a:ext uri="{FF2B5EF4-FFF2-40B4-BE49-F238E27FC236}">
                <a16:creationId xmlns:a16="http://schemas.microsoft.com/office/drawing/2014/main" id="{57E1321D-07E4-CBB2-F058-746264D5199D}"/>
              </a:ext>
            </a:extLst>
          </p:cNvPr>
          <p:cNvSpPr>
            <a:spLocks noGrp="1"/>
          </p:cNvSpPr>
          <p:nvPr>
            <p:ph type="title"/>
          </p:nvPr>
        </p:nvSpPr>
        <p:spPr>
          <a:xfrm>
            <a:off x="1008686" y="1516597"/>
            <a:ext cx="3980182" cy="1268810"/>
          </a:xfrm>
        </p:spPr>
        <p:txBody>
          <a:bodyPr/>
          <a:lstStyle/>
          <a:p>
            <a:r>
              <a:rPr lang="en-US" dirty="0"/>
              <a:t>Supporting Access and Data Integrity</a:t>
            </a:r>
          </a:p>
        </p:txBody>
      </p:sp>
      <p:sp>
        <p:nvSpPr>
          <p:cNvPr id="3" name="Footer Placeholder 2">
            <a:extLst>
              <a:ext uri="{FF2B5EF4-FFF2-40B4-BE49-F238E27FC236}">
                <a16:creationId xmlns:a16="http://schemas.microsoft.com/office/drawing/2014/main" id="{9485FA70-ED4F-DF19-FCBA-C959D964F993}"/>
              </a:ext>
            </a:extLst>
          </p:cNvPr>
          <p:cNvSpPr>
            <a:spLocks noGrp="1"/>
          </p:cNvSpPr>
          <p:nvPr>
            <p:ph type="ftr" sz="quarter" idx="4294967295"/>
          </p:nvPr>
        </p:nvSpPr>
        <p:spPr>
          <a:xfrm>
            <a:off x="4038600" y="6356350"/>
            <a:ext cx="4114800" cy="365125"/>
          </a:xfrm>
        </p:spPr>
        <p:txBody>
          <a:bodyPr/>
          <a:lstStyle/>
          <a:p>
            <a:pPr>
              <a:spcAft>
                <a:spcPts val="600"/>
              </a:spcAft>
            </a:pPr>
            <a:r>
              <a:rPr lang="en-US"/>
              <a:t>SCHOOL CLUB MANAGEMENT GUI</a:t>
            </a:r>
          </a:p>
        </p:txBody>
      </p:sp>
      <p:pic>
        <p:nvPicPr>
          <p:cNvPr id="21" name="Picture Placeholder 20" descr="Disk with solid fill">
            <a:extLst>
              <a:ext uri="{FF2B5EF4-FFF2-40B4-BE49-F238E27FC236}">
                <a16:creationId xmlns:a16="http://schemas.microsoft.com/office/drawing/2014/main" id="{033FB8F1-A8D6-DC4F-7FA0-50E92ED243F6}"/>
              </a:ext>
            </a:extLst>
          </p:cNvPr>
          <p:cNvPicPr>
            <a:picLocks noGrp="1" noChangeAspect="1"/>
          </p:cNvPicPr>
          <p:nvPr>
            <p:ph type="pic" sz="quarter" idx="17"/>
          </p:nvPr>
        </p:nvPicPr>
        <p:blipFill>
          <a:blip r:embed="rId2">
            <a:extLst>
              <a:ext uri="{96DAC541-7B7A-43D3-8B79-37D633B846F1}">
                <asvg:svgBlip xmlns:asvg="http://schemas.microsoft.com/office/drawing/2016/SVG/main" r:embed="rId3"/>
              </a:ext>
            </a:extLst>
          </a:blip>
          <a:srcRect t="12771" b="12771"/>
          <a:stretch>
            <a:fillRect/>
          </a:stretch>
        </p:blipFill>
        <p:spPr>
          <a:xfrm>
            <a:off x="7564438" y="741569"/>
            <a:ext cx="2417762" cy="1800225"/>
          </a:xfrm>
        </p:spPr>
      </p:pic>
    </p:spTree>
    <p:extLst>
      <p:ext uri="{BB962C8B-B14F-4D97-AF65-F5344CB8AC3E}">
        <p14:creationId xmlns:p14="http://schemas.microsoft.com/office/powerpoint/2010/main" val="493803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194AB131-F9C1-48DB-AD3A-5C074FBC4665}"/>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descr="Man with yellow sweater and white dress shirt thinking">
            <a:extLst>
              <a:ext uri="{FF2B5EF4-FFF2-40B4-BE49-F238E27FC236}">
                <a16:creationId xmlns:a16="http://schemas.microsoft.com/office/drawing/2014/main" id="{96447938-7FB6-4750-890E-6E4730B33E84}"/>
              </a:ext>
            </a:extLst>
          </p:cNvPr>
          <p:cNvSpPr/>
          <p:nvPr/>
        </p:nvSpPr>
        <p:spPr>
          <a:xfrm>
            <a:off x="48075" y="2556541"/>
            <a:ext cx="5267027" cy="4294910"/>
          </a:xfrm>
          <a:custGeom>
            <a:avLst/>
            <a:gdLst>
              <a:gd name="connsiteX0" fmla="*/ 2144889 w 7461956"/>
              <a:gd name="connsiteY0" fmla="*/ 0 h 6897511"/>
              <a:gd name="connsiteX1" fmla="*/ 2190045 w 7461956"/>
              <a:gd name="connsiteY1" fmla="*/ 609600 h 6897511"/>
              <a:gd name="connsiteX2" fmla="*/ 2144889 w 7461956"/>
              <a:gd name="connsiteY2" fmla="*/ 654756 h 6897511"/>
              <a:gd name="connsiteX3" fmla="*/ 2088445 w 7461956"/>
              <a:gd name="connsiteY3" fmla="*/ 722489 h 6897511"/>
              <a:gd name="connsiteX4" fmla="*/ 45156 w 7461956"/>
              <a:gd name="connsiteY4" fmla="*/ 722489 h 6897511"/>
              <a:gd name="connsiteX5" fmla="*/ 45156 w 7461956"/>
              <a:gd name="connsiteY5" fmla="*/ 6073422 h 6897511"/>
              <a:gd name="connsiteX6" fmla="*/ 0 w 7461956"/>
              <a:gd name="connsiteY6" fmla="*/ 6220178 h 6897511"/>
              <a:gd name="connsiteX7" fmla="*/ 56445 w 7461956"/>
              <a:gd name="connsiteY7" fmla="*/ 6310489 h 6897511"/>
              <a:gd name="connsiteX8" fmla="*/ 22578 w 7461956"/>
              <a:gd name="connsiteY8" fmla="*/ 6897511 h 6897511"/>
              <a:gd name="connsiteX9" fmla="*/ 7439378 w 7461956"/>
              <a:gd name="connsiteY9" fmla="*/ 6897511 h 6897511"/>
              <a:gd name="connsiteX10" fmla="*/ 7461956 w 7461956"/>
              <a:gd name="connsiteY10" fmla="*/ 6445956 h 6897511"/>
              <a:gd name="connsiteX11" fmla="*/ 7461956 w 7461956"/>
              <a:gd name="connsiteY11" fmla="*/ 6276622 h 6897511"/>
              <a:gd name="connsiteX12" fmla="*/ 7394222 w 7461956"/>
              <a:gd name="connsiteY12" fmla="*/ 6005689 h 6897511"/>
              <a:gd name="connsiteX13" fmla="*/ 7394222 w 7461956"/>
              <a:gd name="connsiteY13" fmla="*/ 745067 h 6897511"/>
              <a:gd name="connsiteX14" fmla="*/ 4346222 w 7461956"/>
              <a:gd name="connsiteY14" fmla="*/ 745067 h 6897511"/>
              <a:gd name="connsiteX15" fmla="*/ 4267200 w 7461956"/>
              <a:gd name="connsiteY15" fmla="*/ 654756 h 6897511"/>
              <a:gd name="connsiteX16" fmla="*/ 4131733 w 7461956"/>
              <a:gd name="connsiteY16" fmla="*/ 496711 h 6897511"/>
              <a:gd name="connsiteX17" fmla="*/ 4131733 w 7461956"/>
              <a:gd name="connsiteY17" fmla="*/ 33867 h 6897511"/>
              <a:gd name="connsiteX18" fmla="*/ 2144889 w 7461956"/>
              <a:gd name="connsiteY18" fmla="*/ 0 h 689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461956" h="6897511">
                <a:moveTo>
                  <a:pt x="2144889" y="0"/>
                </a:moveTo>
                <a:lnTo>
                  <a:pt x="2190045" y="609600"/>
                </a:lnTo>
                <a:lnTo>
                  <a:pt x="2144889" y="654756"/>
                </a:lnTo>
                <a:lnTo>
                  <a:pt x="2088445" y="722489"/>
                </a:lnTo>
                <a:lnTo>
                  <a:pt x="45156" y="722489"/>
                </a:lnTo>
                <a:lnTo>
                  <a:pt x="45156" y="6073422"/>
                </a:lnTo>
                <a:lnTo>
                  <a:pt x="0" y="6220178"/>
                </a:lnTo>
                <a:lnTo>
                  <a:pt x="56445" y="6310489"/>
                </a:lnTo>
                <a:lnTo>
                  <a:pt x="22578" y="6897511"/>
                </a:lnTo>
                <a:lnTo>
                  <a:pt x="7439378" y="6897511"/>
                </a:lnTo>
                <a:lnTo>
                  <a:pt x="7461956" y="6445956"/>
                </a:lnTo>
                <a:lnTo>
                  <a:pt x="7461956" y="6276622"/>
                </a:lnTo>
                <a:lnTo>
                  <a:pt x="7394222" y="6005689"/>
                </a:lnTo>
                <a:lnTo>
                  <a:pt x="7394222" y="745067"/>
                </a:lnTo>
                <a:lnTo>
                  <a:pt x="4346222" y="745067"/>
                </a:lnTo>
                <a:lnTo>
                  <a:pt x="4267200" y="654756"/>
                </a:lnTo>
                <a:lnTo>
                  <a:pt x="4131733" y="496711"/>
                </a:lnTo>
                <a:lnTo>
                  <a:pt x="4131733" y="33867"/>
                </a:lnTo>
                <a:lnTo>
                  <a:pt x="2144889" y="0"/>
                </a:lnTo>
                <a:close/>
              </a:path>
            </a:pathLst>
          </a:custGeom>
          <a:blipFill>
            <a:blip r:embed="rId2" cstate="print">
              <a:alphaModFix amt="50000"/>
              <a:extLst>
                <a:ext uri="{28A0092B-C50C-407E-A947-70E740481C1C}">
                  <a14:useLocalDpi xmlns:a14="http://schemas.microsoft.com/office/drawing/2010/main"/>
                </a:ext>
              </a:extLst>
            </a:blip>
            <a:stretch>
              <a:fillRect b="-47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7" name="Straight Connector 46">
            <a:extLst>
              <a:ext uri="{FF2B5EF4-FFF2-40B4-BE49-F238E27FC236}">
                <a16:creationId xmlns:a16="http://schemas.microsoft.com/office/drawing/2014/main" id="{6AE9ED3E-A3FD-4FE3-BD8B-BC4B8C020562}"/>
              </a:ext>
              <a:ext uri="{C183D7F6-B498-43B3-948B-1728B52AA6E4}">
                <adec:decorative xmlns:adec="http://schemas.microsoft.com/office/drawing/2017/decorative" val="1"/>
              </a:ext>
            </a:extLst>
          </p:cNvPr>
          <p:cNvCxnSpPr>
            <a:cxnSpLocks/>
          </p:cNvCxnSpPr>
          <p:nvPr/>
        </p:nvCxnSpPr>
        <p:spPr>
          <a:xfrm>
            <a:off x="7803075" y="0"/>
            <a:ext cx="0" cy="2991173"/>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 Placeholder 8">
            <a:extLst>
              <a:ext uri="{FF2B5EF4-FFF2-40B4-BE49-F238E27FC236}">
                <a16:creationId xmlns:a16="http://schemas.microsoft.com/office/drawing/2014/main" id="{E8948999-3956-4D11-B059-3699485A1E22}"/>
              </a:ext>
            </a:extLst>
          </p:cNvPr>
          <p:cNvSpPr>
            <a:spLocks noGrp="1"/>
          </p:cNvSpPr>
          <p:nvPr>
            <p:ph type="title"/>
          </p:nvPr>
        </p:nvSpPr>
        <p:spPr>
          <a:xfrm>
            <a:off x="1011387" y="845128"/>
            <a:ext cx="2133591" cy="1574888"/>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dirty="0"/>
              <a:t>Conclusion</a:t>
            </a:r>
            <a:endParaRPr lang="en-US" noProof="0" dirty="0"/>
          </a:p>
        </p:txBody>
      </p:sp>
      <p:sp>
        <p:nvSpPr>
          <p:cNvPr id="10" name="Content Placeholder 9">
            <a:extLst>
              <a:ext uri="{FF2B5EF4-FFF2-40B4-BE49-F238E27FC236}">
                <a16:creationId xmlns:a16="http://schemas.microsoft.com/office/drawing/2014/main" id="{76A2679D-6071-424D-B3C5-5A49D6B5E468}"/>
              </a:ext>
            </a:extLst>
          </p:cNvPr>
          <p:cNvSpPr>
            <a:spLocks noGrp="1"/>
          </p:cNvSpPr>
          <p:nvPr>
            <p:ph sz="quarter" idx="16"/>
          </p:nvPr>
        </p:nvSpPr>
        <p:spPr>
          <a:xfrm>
            <a:off x="8078765" y="1939636"/>
            <a:ext cx="3193926" cy="3531470"/>
          </a:xfrm>
        </p:spPr>
        <p:txBody>
          <a:bodyPr/>
          <a:lstStyle/>
          <a:p>
            <a:r>
              <a:rPr lang="en-US" dirty="0"/>
              <a:t>The GUI was created to help non-experienced users manage the data of the </a:t>
            </a:r>
            <a:r>
              <a:rPr lang="en-US" dirty="0" err="1"/>
              <a:t>clubpayment</a:t>
            </a:r>
            <a:r>
              <a:rPr lang="en-US" dirty="0"/>
              <a:t> table in the school’s club management database.</a:t>
            </a:r>
          </a:p>
          <a:p>
            <a:r>
              <a:rPr lang="en-US" dirty="0"/>
              <a:t>The GUI will help ensure data </a:t>
            </a:r>
            <a:r>
              <a:rPr lang="en-US" dirty="0" err="1"/>
              <a:t>reliabililty</a:t>
            </a:r>
            <a:r>
              <a:rPr lang="en-US" dirty="0"/>
              <a:t> and make it more efficient to make updates to the database, compared to the old file system, and command line querying.</a:t>
            </a:r>
          </a:p>
        </p:txBody>
      </p:sp>
      <p:sp>
        <p:nvSpPr>
          <p:cNvPr id="3" name="Date Placeholder 2">
            <a:extLst>
              <a:ext uri="{FF2B5EF4-FFF2-40B4-BE49-F238E27FC236}">
                <a16:creationId xmlns:a16="http://schemas.microsoft.com/office/drawing/2014/main" id="{AF71F7A7-FCB0-4470-8152-34B616A9BD11}"/>
              </a:ext>
            </a:extLst>
          </p:cNvPr>
          <p:cNvSpPr>
            <a:spLocks noGrp="1"/>
          </p:cNvSpPr>
          <p:nvPr>
            <p:ph type="dt" sz="half" idx="10"/>
          </p:nvPr>
        </p:nvSpPr>
        <p:spPr>
          <a:xfrm>
            <a:off x="838200" y="6356350"/>
            <a:ext cx="2743200" cy="365125"/>
          </a:xfrm>
        </p:spPr>
        <p:txBody>
          <a:bodyPr/>
          <a:lstStyle/>
          <a:p>
            <a:r>
              <a:rPr lang="en-BB"/>
              <a:t>11/20/2023</a:t>
            </a:r>
            <a:endParaRPr lang="en-US" dirty="0"/>
          </a:p>
        </p:txBody>
      </p:sp>
      <p:sp>
        <p:nvSpPr>
          <p:cNvPr id="4" name="Footer Placeholder 3">
            <a:extLst>
              <a:ext uri="{FF2B5EF4-FFF2-40B4-BE49-F238E27FC236}">
                <a16:creationId xmlns:a16="http://schemas.microsoft.com/office/drawing/2014/main" id="{65613933-5920-45A7-9855-27C887FBCCDA}"/>
              </a:ext>
            </a:extLst>
          </p:cNvPr>
          <p:cNvSpPr>
            <a:spLocks noGrp="1"/>
          </p:cNvSpPr>
          <p:nvPr>
            <p:ph type="ftr" sz="quarter" idx="11"/>
          </p:nvPr>
        </p:nvSpPr>
        <p:spPr>
          <a:xfrm>
            <a:off x="4038600" y="6356350"/>
            <a:ext cx="4114800" cy="365125"/>
          </a:xfrm>
        </p:spPr>
        <p:txBody>
          <a:bodyPr/>
          <a:lstStyle/>
          <a:p>
            <a:r>
              <a:rPr lang="en-US"/>
              <a:t>SCHOOL CLUB MANAGEMENT GUI</a:t>
            </a:r>
            <a:endParaRPr lang="en-US" dirty="0"/>
          </a:p>
        </p:txBody>
      </p:sp>
      <p:sp>
        <p:nvSpPr>
          <p:cNvPr id="5" name="Slide Number Placeholder 4">
            <a:extLst>
              <a:ext uri="{FF2B5EF4-FFF2-40B4-BE49-F238E27FC236}">
                <a16:creationId xmlns:a16="http://schemas.microsoft.com/office/drawing/2014/main" id="{D635C0AD-B05B-4C54-AD82-229A2A3920AB}"/>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7</a:t>
            </a:fld>
            <a:endParaRPr lang="en-US" dirty="0"/>
          </a:p>
        </p:txBody>
      </p:sp>
    </p:spTree>
    <p:extLst>
      <p:ext uri="{BB962C8B-B14F-4D97-AF65-F5344CB8AC3E}">
        <p14:creationId xmlns:p14="http://schemas.microsoft.com/office/powerpoint/2010/main" val="3260611352"/>
      </p:ext>
    </p:extLst>
  </p:cSld>
  <p:clrMapOvr>
    <a:masterClrMapping/>
  </p:clrMapOvr>
</p:sld>
</file>

<file path=ppt/theme/theme1.xml><?xml version="1.0" encoding="utf-8"?>
<a:theme xmlns:a="http://schemas.openxmlformats.org/drawingml/2006/main" name="Office Theme">
  <a:themeElements>
    <a:clrScheme name="Custom 23">
      <a:dk1>
        <a:sysClr val="windowText" lastClr="000000"/>
      </a:dk1>
      <a:lt1>
        <a:sysClr val="window" lastClr="FFFFFF"/>
      </a:lt1>
      <a:dk2>
        <a:srgbClr val="44546A"/>
      </a:dk2>
      <a:lt2>
        <a:srgbClr val="E7E6E6"/>
      </a:lt2>
      <a:accent1>
        <a:srgbClr val="58696B"/>
      </a:accent1>
      <a:accent2>
        <a:srgbClr val="95B8BF"/>
      </a:accent2>
      <a:accent3>
        <a:srgbClr val="BFD4D9"/>
      </a:accent3>
      <a:accent4>
        <a:srgbClr val="5B4839"/>
      </a:accent4>
      <a:accent5>
        <a:srgbClr val="C3A398"/>
      </a:accent5>
      <a:accent6>
        <a:srgbClr val="CA553E"/>
      </a:accent6>
      <a:hlink>
        <a:srgbClr val="0563C1"/>
      </a:hlink>
      <a:folHlink>
        <a:srgbClr val="954F72"/>
      </a:folHlink>
    </a:clrScheme>
    <a:fontScheme name="Custom 30">
      <a:majorFont>
        <a:latin typeface="Tisa Offc Serif Pro"/>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5">
              <a:lumMod val="20000"/>
              <a:lumOff val="8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odern Conference PPT_TM78544816_Win32_JC_v2.potx" id="{35CB27CA-E61E-4531-88B2-D5572B8A3A01}" vid="{854ED03E-8373-4C81-B2CB-0118884FF5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59B3369-3F0F-499C-9EE7-8EC46B6E8A7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CAC34B31-7353-4357-814E-0E5916A110F2}">
  <ds:schemaRefs>
    <ds:schemaRef ds:uri="http://schemas.microsoft.com/sharepoint/v3/contenttype/forms"/>
  </ds:schemaRefs>
</ds:datastoreItem>
</file>

<file path=customXml/itemProps3.xml><?xml version="1.0" encoding="utf-8"?>
<ds:datastoreItem xmlns:ds="http://schemas.openxmlformats.org/officeDocument/2006/customXml" ds:itemID="{11DE3569-F02A-48B1-8F6E-F11E8BF870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{5C32430C-5405-435E-9C94-44CB3CCE0065}tf78544816_win32</Template>
  <TotalTime>42</TotalTime>
  <Words>263</Words>
  <Application>Microsoft Office PowerPoint</Application>
  <PresentationFormat>Widescreen</PresentationFormat>
  <Paragraphs>42</Paragraphs>
  <Slides>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Tisa Offc Serif Pro</vt:lpstr>
      <vt:lpstr>Univers Light</vt:lpstr>
      <vt:lpstr>Univers LT Std 45 Light</vt:lpstr>
      <vt:lpstr>Office Theme</vt:lpstr>
      <vt:lpstr>School Club Management GUI</vt:lpstr>
      <vt:lpstr>Agenda</vt:lpstr>
      <vt:lpstr>INTRODUCTION</vt:lpstr>
      <vt:lpstr>DEMO</vt:lpstr>
      <vt:lpstr>DEMO</vt:lpstr>
      <vt:lpstr>Supporting Access and Data Integrity</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School Club Management GUI</dc:title>
  <dc:creator>Zion Nicholls</dc:creator>
  <cp:lastModifiedBy>Zion Nicholls</cp:lastModifiedBy>
  <cp:revision>1</cp:revision>
  <dcterms:created xsi:type="dcterms:W3CDTF">2023-11-21T00:56:07Z</dcterms:created>
  <dcterms:modified xsi:type="dcterms:W3CDTF">2023-11-21T01:38:46Z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